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57" r:id="rId6"/>
    <p:sldId id="258" r:id="rId7"/>
    <p:sldId id="268" r:id="rId8"/>
    <p:sldId id="263" r:id="rId9"/>
    <p:sldId id="265" r:id="rId10"/>
    <p:sldId id="264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4D68F-0008-4AF0-ADCB-B889D1147F9A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3590E-53E6-444E-85F9-17294A1F7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590E-53E6-444E-85F9-17294A1F754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400-CA2B-42BE-B610-201CAEEDACD6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8FF-BAEF-42F8-A7B9-DDE25F62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400-CA2B-42BE-B610-201CAEEDACD6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8FF-BAEF-42F8-A7B9-DDE25F62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400-CA2B-42BE-B610-201CAEEDACD6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8FF-BAEF-42F8-A7B9-DDE25F62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400-CA2B-42BE-B610-201CAEEDACD6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8FF-BAEF-42F8-A7B9-DDE25F62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400-CA2B-42BE-B610-201CAEEDACD6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8FF-BAEF-42F8-A7B9-DDE25F62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400-CA2B-42BE-B610-201CAEEDACD6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8FF-BAEF-42F8-A7B9-DDE25F62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400-CA2B-42BE-B610-201CAEEDACD6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8FF-BAEF-42F8-A7B9-DDE25F62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400-CA2B-42BE-B610-201CAEEDACD6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8FF-BAEF-42F8-A7B9-DDE25F62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400-CA2B-42BE-B610-201CAEEDACD6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8FF-BAEF-42F8-A7B9-DDE25F62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400-CA2B-42BE-B610-201CAEEDACD6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8FF-BAEF-42F8-A7B9-DDE25F62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400-CA2B-42BE-B610-201CAEEDACD6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8FF-BAEF-42F8-A7B9-DDE25F62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6400-CA2B-42BE-B610-201CAEEDACD6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9F8FF-BAEF-42F8-A7B9-DDE25F62C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mes.neolove.ru/female/17/445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vseoboi.com.ua/uploads/posts/2010-03/1268061634_xchw_7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14554"/>
            <a:ext cx="8429652" cy="1470025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ln>
                  <a:solidFill>
                    <a:srgbClr val="7030A0"/>
                  </a:solidFill>
                </a:ln>
                <a:solidFill>
                  <a:srgbClr val="FF33CC"/>
                </a:solidFill>
              </a:rPr>
              <a:t>Тайна имени </a:t>
            </a:r>
            <a:br>
              <a:rPr lang="ru-RU" sz="9600" b="1" i="1" dirty="0" smtClean="0">
                <a:ln>
                  <a:solidFill>
                    <a:srgbClr val="7030A0"/>
                  </a:solidFill>
                </a:ln>
                <a:solidFill>
                  <a:srgbClr val="FF33CC"/>
                </a:solidFill>
              </a:rPr>
            </a:br>
            <a:r>
              <a:rPr lang="ru-RU" sz="9600" b="1" i="1" dirty="0" smtClean="0">
                <a:ln>
                  <a:solidFill>
                    <a:srgbClr val="7030A0"/>
                  </a:solidFill>
                </a:ln>
                <a:solidFill>
                  <a:srgbClr val="FF33CC"/>
                </a:solidFill>
              </a:rPr>
              <a:t>София</a:t>
            </a:r>
            <a:endParaRPr lang="ru-RU" sz="9600" b="1" i="1" dirty="0">
              <a:ln>
                <a:solidFill>
                  <a:srgbClr val="7030A0"/>
                </a:solidFill>
              </a:ln>
              <a:solidFill>
                <a:srgbClr val="FF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347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Подготовила: </a:t>
            </a:r>
            <a:r>
              <a:rPr lang="ru-RU" sz="2800" b="1" i="1" dirty="0" err="1" smtClean="0"/>
              <a:t>Сириева</a:t>
            </a:r>
            <a:r>
              <a:rPr lang="ru-RU" sz="2800" b="1" i="1" dirty="0" smtClean="0"/>
              <a:t> София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интересное\МЕЧЕТЬ СОФИЯ\42_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79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В Стамбуле можно увидеть мечеть София</a:t>
            </a:r>
            <a:endParaRPr lang="ru-RU" sz="4800" b="1" cap="all" dirty="0">
              <a:ln>
                <a:solidFill>
                  <a:srgbClr val="00B0F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027" name="Picture 3" descr="C:\Users\Аслан\Desktop\фото\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8978" cy="1000108"/>
          </a:xfrm>
          <a:prstGeom prst="rect">
            <a:avLst/>
          </a:prstGeom>
          <a:noFill/>
        </p:spPr>
      </p:pic>
      <p:pic>
        <p:nvPicPr>
          <p:cNvPr id="1028" name="Picture 4" descr="C:\Users\Аслан\Desktop\фото\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2236" y="5786454"/>
            <a:ext cx="1091764" cy="1071546"/>
          </a:xfrm>
          <a:prstGeom prst="rect">
            <a:avLst/>
          </a:prstGeom>
          <a:noFill/>
        </p:spPr>
      </p:pic>
      <p:pic>
        <p:nvPicPr>
          <p:cNvPr id="1029" name="Picture 5" descr="C:\Users\Аслан\Desktop\фото\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6305"/>
            <a:ext cx="1071538" cy="1051695"/>
          </a:xfrm>
          <a:prstGeom prst="rect">
            <a:avLst/>
          </a:prstGeom>
          <a:noFill/>
        </p:spPr>
      </p:pic>
      <p:pic>
        <p:nvPicPr>
          <p:cNvPr id="1030" name="Picture 6" descr="C:\Users\Аслан\Desktop\фото\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0"/>
            <a:ext cx="1071538" cy="1051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00B0F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zavodoykovsk-school4.com/images/stories/w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071546"/>
            <a:ext cx="4643470" cy="5643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Всем известна народная артистка СССР София </a:t>
            </a:r>
            <a:r>
              <a:rPr lang="ru-RU" sz="49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Ротару</a:t>
            </a:r>
            <a:r>
              <a:rPr lang="ru-RU" sz="4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ru-RU" sz="4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(7 августа 1947г.)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C:\Users\Аслан\Desktop\фото\5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2572502" cy="5072074"/>
          </a:xfrm>
          <a:prstGeom prst="rect">
            <a:avLst/>
          </a:prstGeom>
          <a:noFill/>
        </p:spPr>
      </p:pic>
      <p:pic>
        <p:nvPicPr>
          <p:cNvPr id="3076" name="Picture 4" descr="C:\Users\Аслан\Desktop\фото\5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928802"/>
            <a:ext cx="2571736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FF33CC">
                <a:alpha val="96000"/>
              </a:srgbClr>
            </a:gs>
            <a:gs pos="55000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София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Лорен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(20 сентября 1934г.) – итальянская актриса и певица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zavodoykovsk-school4.com/images/stories/1w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28662" y="1142984"/>
            <a:ext cx="5643603" cy="54922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4" descr="C:\Users\Аслан\Desktop\фото\16892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93726" flipH="1">
            <a:off x="5668737" y="2755756"/>
            <a:ext cx="4925435" cy="2132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слан\Desktop\фото\cvet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9" y="450325"/>
            <a:ext cx="1494858" cy="1893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Заключение</a:t>
            </a:r>
            <a:b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D60093"/>
                </a:solidFill>
                <a:latin typeface="Monotype Corsiva" pitchFamily="66" charset="0"/>
              </a:rPr>
              <a:t>Работая над этим проектом, я узнала происхождение имени София, его широкое распространение и использование. С самого раннего детства и на протяжении всей жизни мы ни одно слово не слышим так часто, как собственное имя. Имя – это характер. Думаю, можно сказать, что как имя – часть человека, так и человек – часть имени.  Работа будет полезна всем, кто интересуется значением имён.</a:t>
            </a:r>
          </a:p>
          <a:p>
            <a:endParaRPr lang="ru-RU" dirty="0"/>
          </a:p>
        </p:txBody>
      </p:sp>
      <p:pic>
        <p:nvPicPr>
          <p:cNvPr id="26627" name="Picture 3" descr="C:\Users\Аслан\Desktop\фото\7082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18420"/>
            <a:ext cx="1428728" cy="1039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Аслан\Desktop\фото\multfilm-1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404" y="0"/>
            <a:ext cx="449859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42852"/>
            <a:ext cx="5500726" cy="62151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8800" dirty="0" smtClean="0">
                <a:solidFill>
                  <a:srgbClr val="FF33CC"/>
                </a:solidFill>
                <a:latin typeface="Monotype Corsiva" pitchFamily="66" charset="0"/>
              </a:rPr>
              <a:t> Выполнила </a:t>
            </a:r>
          </a:p>
          <a:p>
            <a:pPr>
              <a:buNone/>
            </a:pPr>
            <a:r>
              <a:rPr lang="ru-RU" sz="8800" dirty="0" smtClean="0">
                <a:solidFill>
                  <a:srgbClr val="FF33CC"/>
                </a:solidFill>
                <a:latin typeface="Monotype Corsiva" pitchFamily="66" charset="0"/>
              </a:rPr>
              <a:t>  ученица 7  </a:t>
            </a:r>
          </a:p>
          <a:p>
            <a:pPr>
              <a:buNone/>
            </a:pPr>
            <a:r>
              <a:rPr lang="ru-RU" sz="8800" dirty="0" smtClean="0">
                <a:solidFill>
                  <a:srgbClr val="FF33CC"/>
                </a:solidFill>
                <a:latin typeface="Monotype Corsiva" pitchFamily="66" charset="0"/>
              </a:rPr>
              <a:t>   класса </a:t>
            </a:r>
          </a:p>
          <a:p>
            <a:pPr>
              <a:buNone/>
            </a:pPr>
            <a:r>
              <a:rPr lang="ru-RU" sz="8800" b="1" dirty="0" smtClean="0">
                <a:ln w="28575" cmpd="sng">
                  <a:solidFill>
                    <a:srgbClr val="FF33CC">
                      <a:alpha val="55000"/>
                    </a:srgbClr>
                  </a:solidFill>
                  <a:prstDash val="sysDash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 </a:t>
            </a:r>
            <a:r>
              <a:rPr lang="ru-RU" sz="8800" b="1" dirty="0" err="1" smtClean="0">
                <a:ln w="28575" cmpd="sng">
                  <a:solidFill>
                    <a:srgbClr val="FF33CC">
                      <a:alpha val="55000"/>
                    </a:srgbClr>
                  </a:solidFill>
                  <a:prstDash val="sysDash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Сириева</a:t>
            </a:r>
            <a:r>
              <a:rPr lang="ru-RU" sz="8800" b="1" dirty="0" smtClean="0">
                <a:ln w="28575" cmpd="sng">
                  <a:solidFill>
                    <a:srgbClr val="FF33CC">
                      <a:alpha val="55000"/>
                    </a:srgbClr>
                  </a:solidFill>
                  <a:prstDash val="sysDash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   </a:t>
            </a:r>
          </a:p>
          <a:p>
            <a:pPr>
              <a:buNone/>
            </a:pPr>
            <a:r>
              <a:rPr lang="ru-RU" sz="8800" b="1" dirty="0" smtClean="0">
                <a:ln w="28575" cmpd="sng">
                  <a:solidFill>
                    <a:srgbClr val="FF33CC">
                      <a:alpha val="55000"/>
                    </a:srgbClr>
                  </a:solidFill>
                  <a:prstDash val="sysDash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        София</a:t>
            </a:r>
            <a:endParaRPr lang="ru-RU" sz="8800" dirty="0">
              <a:ln w="28575" cmpd="sng">
                <a:solidFill>
                  <a:srgbClr val="FF33CC">
                    <a:alpha val="55000"/>
                  </a:srgbClr>
                </a:solidFill>
                <a:prstDash val="sysDash"/>
              </a:ln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Аслан\Desktop\фото\nadpisia-470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938406" cy="16533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3286124"/>
            <a:ext cx="54292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/>
              <a:t>     </a:t>
            </a:r>
            <a:r>
              <a:rPr lang="ru-RU" sz="9600" dirty="0" smtClean="0">
                <a:solidFill>
                  <a:srgbClr val="D60093"/>
                </a:solidFill>
                <a:latin typeface="Comic Sans MS" pitchFamily="66" charset="0"/>
              </a:rPr>
              <a:t>Пока</a:t>
            </a:r>
            <a:endParaRPr lang="ru-RU" sz="9600" dirty="0">
              <a:solidFill>
                <a:srgbClr val="D60093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2000240"/>
            <a:ext cx="1357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33CC"/>
                </a:solidFill>
              </a:rPr>
              <a:t>И</a:t>
            </a:r>
            <a:endParaRPr lang="ru-RU" sz="66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слан\Desktop\Дагмара\картины\Новая папка\софия\0_dd260_a7b67f4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Цели проекта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ru-RU" sz="44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</a:rPr>
              <a:t>определение происхождения</a:t>
            </a:r>
          </a:p>
          <a:p>
            <a:pPr>
              <a:buBlip>
                <a:blip r:embed="rId3"/>
              </a:buBlip>
            </a:pPr>
            <a:r>
              <a:rPr lang="ru-RU" sz="44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</a:rPr>
              <a:t>Значение</a:t>
            </a:r>
          </a:p>
          <a:p>
            <a:pPr>
              <a:buBlip>
                <a:blip r:embed="rId3"/>
              </a:buBlip>
            </a:pPr>
            <a:r>
              <a:rPr lang="ru-RU" sz="44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</a:rPr>
              <a:t>Использование</a:t>
            </a:r>
          </a:p>
          <a:p>
            <a:endParaRPr lang="ru-RU" dirty="0"/>
          </a:p>
        </p:txBody>
      </p:sp>
      <p:pic>
        <p:nvPicPr>
          <p:cNvPr id="1027" name="Picture 3" descr="C:\Users\Аслан\Desktop\фото\g020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933809"/>
            <a:ext cx="3133062" cy="2924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Аслан\Desktop\фото\7082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428728" cy="6448447"/>
          </a:xfrm>
          <a:prstGeom prst="rect">
            <a:avLst/>
          </a:prstGeom>
          <a:noFill/>
        </p:spPr>
      </p:pic>
      <p:pic>
        <p:nvPicPr>
          <p:cNvPr id="4099" name="Picture 3" descr="C:\Users\Аслан\Desktop\фото\7082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57167"/>
            <a:ext cx="1662117" cy="6500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929618" cy="1357322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  <a:r>
              <a:rPr lang="ru-RU" sz="8000" dirty="0" smtClean="0">
                <a:latin typeface="Monotype Corsiva" pitchFamily="66" charset="0"/>
              </a:rPr>
              <a:t/>
            </a:r>
            <a:br>
              <a:rPr lang="ru-RU" sz="8000" dirty="0" smtClean="0">
                <a:latin typeface="Monotype Corsiva" pitchFamily="66" charset="0"/>
              </a:rPr>
            </a:br>
            <a:endParaRPr lang="ru-RU" sz="8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/>
          <a:lstStyle/>
          <a:p>
            <a:pPr lvl="0"/>
            <a:r>
              <a:rPr lang="ru-RU" sz="4000" dirty="0" smtClean="0">
                <a:solidFill>
                  <a:srgbClr val="7030A0"/>
                </a:solidFill>
              </a:rPr>
              <a:t>узнать значение имени</a:t>
            </a:r>
          </a:p>
          <a:p>
            <a:pPr lvl="0"/>
            <a:r>
              <a:rPr lang="ru-RU" sz="4000" dirty="0" smtClean="0">
                <a:solidFill>
                  <a:srgbClr val="7030A0"/>
                </a:solidFill>
              </a:rPr>
              <a:t>собрать информацию о значении и использовании имени София</a:t>
            </a:r>
          </a:p>
          <a:p>
            <a:pPr lvl="0"/>
            <a:r>
              <a:rPr lang="ru-RU" sz="4000" dirty="0" smtClean="0">
                <a:solidFill>
                  <a:srgbClr val="7030A0"/>
                </a:solidFill>
              </a:rPr>
              <a:t>подобрать фотографии и оформить проектную работу.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FF33CC"/>
            </a:gs>
            <a:gs pos="20000">
              <a:srgbClr val="FF33CC"/>
            </a:gs>
            <a:gs pos="25000">
              <a:srgbClr val="21D6E0"/>
            </a:gs>
            <a:gs pos="75000">
              <a:srgbClr val="0087E6"/>
            </a:gs>
            <a:gs pos="84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слан\Desktop\фото\1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384" y="4071942"/>
            <a:ext cx="2484615" cy="27860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Мое имя София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Моё имя очень красивое – София, что в переводе с греческого значит «мудрость».Значит я мудрая. Именно по значению и звучанию моя мама назвала меня так. Сейчас она называет </a:t>
            </a:r>
            <a:r>
              <a:rPr lang="ru-RU" dirty="0" err="1" smtClean="0">
                <a:solidFill>
                  <a:schemeClr val="bg1"/>
                </a:solidFill>
              </a:rPr>
              <a:t>менят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Софишка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Софинька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Софи</a:t>
            </a:r>
            <a:r>
              <a:rPr lang="ru-RU" dirty="0" smtClean="0">
                <a:solidFill>
                  <a:schemeClr val="bg1"/>
                </a:solidFill>
              </a:rPr>
              <a:t>, София. Для друзей я просто </a:t>
            </a:r>
            <a:r>
              <a:rPr lang="ru-RU" dirty="0" err="1" smtClean="0">
                <a:solidFill>
                  <a:schemeClr val="bg1"/>
                </a:solidFill>
              </a:rPr>
              <a:t>Софи</a:t>
            </a:r>
            <a:r>
              <a:rPr lang="ru-RU" dirty="0" smtClean="0">
                <a:solidFill>
                  <a:schemeClr val="bg1"/>
                </a:solidFill>
              </a:rPr>
              <a:t>. Мне больше нравится, когда меня называют София. В России моё имя имеет 2 варианта: София и Софья. Это вовсе не 2 разных имени, но иногда считают, ведь у этих вариантов одно происхождение и одно значение. Софья – народная форма имени София. Сегодня имя София популярно.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Оказывается, Софией называют не только людей.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Например, существует наука философия, что значит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любовь к мудрости или иначе - </a:t>
            </a:r>
            <a:r>
              <a:rPr lang="ru-RU" dirty="0" err="1" smtClean="0">
                <a:solidFill>
                  <a:schemeClr val="bg1"/>
                </a:solidFill>
              </a:rPr>
              <a:t>мудролюбие</a:t>
            </a:r>
            <a:r>
              <a:rPr lang="ru-RU" dirty="0" smtClean="0">
                <a:solidFill>
                  <a:schemeClr val="bg1"/>
                </a:solidFill>
              </a:rPr>
              <a:t>, ведь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«</a:t>
            </a:r>
            <a:r>
              <a:rPr lang="ru-RU" dirty="0" err="1" smtClean="0">
                <a:solidFill>
                  <a:schemeClr val="bg1"/>
                </a:solidFill>
              </a:rPr>
              <a:t>фило</a:t>
            </a:r>
            <a:r>
              <a:rPr lang="ru-RU" dirty="0" smtClean="0">
                <a:solidFill>
                  <a:schemeClr val="bg1"/>
                </a:solidFill>
              </a:rPr>
              <a:t>» - любовь, а «София» - мудрость. Людей,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занимающихся философией называют философами.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слан\Desktop\Дагмара\картины\Новая папка\софия\0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D60093"/>
                </a:solidFill>
                <a:latin typeface="Monotype Corsiva" pitchFamily="66" charset="0"/>
              </a:rPr>
              <a:t>Значение имени София</a:t>
            </a:r>
            <a:endParaRPr lang="ru-RU" sz="60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D60093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rgbClr val="FF33CC"/>
                </a:solidFill>
              </a:rPr>
              <a:t>София</a:t>
            </a:r>
            <a:r>
              <a:rPr lang="ru-RU" dirty="0" smtClean="0"/>
              <a:t> </a:t>
            </a:r>
            <a:r>
              <a:rPr lang="ru-RU" b="1" dirty="0" smtClean="0">
                <a:ln>
                  <a:solidFill>
                    <a:srgbClr val="FF33CC"/>
                  </a:solidFill>
                </a:ln>
                <a:solidFill>
                  <a:schemeClr val="bg1"/>
                </a:solidFill>
              </a:rPr>
              <a:t>(Софья) – имя древнегреческого происхождения, в переводе с греческого означает – мудрость. </a:t>
            </a:r>
          </a:p>
          <a:p>
            <a:r>
              <a:rPr lang="ru-RU" b="1" dirty="0" smtClean="0">
                <a:solidFill>
                  <a:srgbClr val="FF33CC"/>
                </a:solidFill>
                <a:hlinkClick r:id="rId3" tooltip="Значение имени Софья"/>
              </a:rPr>
              <a:t>Софья</a:t>
            </a:r>
            <a:r>
              <a:rPr lang="ru-RU" b="1" dirty="0" smtClean="0"/>
              <a:t> </a:t>
            </a:r>
            <a:r>
              <a:rPr lang="ru-RU" b="1" dirty="0" smtClean="0">
                <a:ln>
                  <a:solidFill>
                    <a:srgbClr val="FF33CC"/>
                  </a:solidFill>
                </a:ln>
                <a:solidFill>
                  <a:schemeClr val="bg1"/>
                </a:solidFill>
              </a:rPr>
              <a:t>— имя импульсивное и глубокое, однако в нем самом заложено недоверие к своей чувственности и достаточная серьезность.</a:t>
            </a:r>
            <a:r>
              <a:rPr lang="ru-RU" dirty="0" smtClean="0">
                <a:ln>
                  <a:solidFill>
                    <a:srgbClr val="FF33CC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dirty="0" smtClean="0">
                <a:ln>
                  <a:solidFill>
                    <a:srgbClr val="FF33CC"/>
                  </a:solidFill>
                </a:ln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Аслан\Desktop\фото\436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357694"/>
            <a:ext cx="2286000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0082">
                <a:alpha val="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Характеристика имени София</a:t>
            </a:r>
            <a:endParaRPr lang="ru-RU" sz="5400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n w="3175"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София</a:t>
            </a:r>
            <a:r>
              <a:rPr lang="ru-RU" dirty="0" smtClean="0">
                <a:ln w="3175"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 </a:t>
            </a:r>
            <a:br>
              <a:rPr lang="ru-RU" dirty="0" smtClean="0">
                <a:ln w="3175"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</a:br>
            <a:r>
              <a:rPr lang="ru-RU" dirty="0" smtClean="0">
                <a:ln w="3175"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одновременно и активна, и флегматична, однако не любит ничего, что длится долго. </a:t>
            </a:r>
            <a:br>
              <a:rPr lang="ru-RU" dirty="0" smtClean="0">
                <a:ln w="3175"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</a:br>
            <a:r>
              <a:rPr lang="ru-RU" dirty="0" smtClean="0">
                <a:ln w="3175"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Способна за несколько минут разрешить любую проблему. Хочет все изведать в жизни, </a:t>
            </a:r>
            <a:br>
              <a:rPr lang="ru-RU" dirty="0" smtClean="0">
                <a:ln w="3175"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</a:br>
            <a:r>
              <a:rPr lang="ru-RU" dirty="0" smtClean="0">
                <a:ln w="3175"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не любит оставаться в тени. Бывает очень откровенна, однако и чужую исповедь внимательно </a:t>
            </a:r>
            <a:br>
              <a:rPr lang="ru-RU" dirty="0" smtClean="0">
                <a:ln w="3175"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</a:br>
            <a:r>
              <a:rPr lang="ru-RU" dirty="0" smtClean="0">
                <a:ln w="3175"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выслушает, даст хороший совет. Любит окружать себя веселой компанией приятелей, </a:t>
            </a:r>
            <a:br>
              <a:rPr lang="ru-RU" dirty="0" smtClean="0">
                <a:ln w="3175"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</a:br>
            <a:r>
              <a:rPr lang="ru-RU" dirty="0" smtClean="0">
                <a:ln w="3175"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неудачи не могут выбить ее из колеи, а если даже и так, никогда этого не покажет, </a:t>
            </a:r>
            <a:br>
              <a:rPr lang="ru-RU" dirty="0" smtClean="0">
                <a:ln w="3175"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</a:br>
            <a:r>
              <a:rPr lang="ru-RU" dirty="0" smtClean="0">
                <a:ln w="3175"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потому что любит быть на высоте. Она умна и более доверяет своим аналитическим способностям, </a:t>
            </a:r>
            <a:br>
              <a:rPr lang="ru-RU" dirty="0" smtClean="0">
                <a:ln w="3175"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</a:br>
            <a:r>
              <a:rPr lang="ru-RU" dirty="0" smtClean="0">
                <a:ln w="3175"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чем интуиции.</a:t>
            </a:r>
            <a:endParaRPr lang="ru-RU" dirty="0">
              <a:ln w="3175">
                <a:solidFill>
                  <a:schemeClr val="bg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pic>
        <p:nvPicPr>
          <p:cNvPr id="3074" name="Picture 2" descr="C:\Users\Аслан\Desktop\фото\lubov-1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357826"/>
            <a:ext cx="1095381" cy="1095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:\Users\Аслан\Desktop\фото\7083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4275" y="4733925"/>
            <a:ext cx="1609725" cy="21240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-214338"/>
            <a:ext cx="9001156" cy="5929354"/>
          </a:xfrm>
        </p:spPr>
        <p:txBody>
          <a:bodyPr>
            <a:noAutofit/>
          </a:bodyPr>
          <a:lstStyle/>
          <a:p>
            <a:endParaRPr lang="ru-RU" sz="2000" dirty="0" smtClean="0">
              <a:latin typeface="Monotype Corsiva" pitchFamily="66" charset="0"/>
            </a:endParaRPr>
          </a:p>
          <a:p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n w="19050" cmpd="sng">
                  <a:solidFill>
                    <a:srgbClr val="FF33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София </a:t>
            </a:r>
            <a:r>
              <a:rPr lang="ru-RU" sz="2000" dirty="0" smtClean="0">
                <a:solidFill>
                  <a:srgbClr val="00B0F0"/>
                </a:solidFill>
                <a:latin typeface="Monotype Corsiva" pitchFamily="66" charset="0"/>
              </a:rPr>
              <a:t>- очаровательное существо, очень любимое и избалованное. Она это знает и понимает, и всегда настоит на своем. Очень наблюдательная и находчивая. Заставить ее что-то сделать, если она не хочет, невозможно, следует только уговорить.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Monotype Corsiva" pitchFamily="66" charset="0"/>
              </a:rPr>
              <a:t>В школе она дружит со всеми, знает девочек из других классов, участвует во всех состязаниях, различных конкурсах и диспутах. Она шефствует над младшими классами, помогает отстающим. Все знают, что на нее можно положиться.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Monotype Corsiva" pitchFamily="66" charset="0"/>
              </a:rPr>
              <a:t>Сама учится легко, у нее острый ум, замечательная память, она усидчива, не сделав уроки, никуда не пойдет. Очень любит музыку, играет на фортепиано.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Monotype Corsiva" pitchFamily="66" charset="0"/>
              </a:rPr>
              <a:t>Активная с детства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smtClean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Софья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Monotype Corsiva" pitchFamily="66" charset="0"/>
              </a:rPr>
              <a:t>и во взрослой жизни успевает многое. Она всегда на виду, быстрая, разговорчивая, &lt; умеет за несколько минут разрешить любую проблему. Она прекрасный репортер, путешественник, музыкант-исполнитель. К профессии относится очень серьезно, постоянно учится, всего в жизни добивается сама. Неудачи могут преследовать и ее, но она и виду не подает, всегда энергична, всегда на высоте.</a:t>
            </a:r>
          </a:p>
          <a:p>
            <a:r>
              <a:rPr lang="ru-RU" sz="2000" dirty="0" smtClean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Софье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Monotype Corsiva" pitchFamily="66" charset="0"/>
              </a:rPr>
              <a:t>нравятся веселые компании, она любит быть в центре внимания, все и про всех знать</a:t>
            </a:r>
            <a:r>
              <a:rPr lang="ru-RU" sz="2000" dirty="0" smtClean="0">
                <a:latin typeface="Monotype Corsiva" pitchFamily="66" charset="0"/>
              </a:rPr>
              <a:t>. </a:t>
            </a:r>
            <a:r>
              <a:rPr lang="ru-RU" sz="2000" dirty="0" smtClean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Софья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Monotype Corsiva" pitchFamily="66" charset="0"/>
              </a:rPr>
              <a:t>может понять чужие слабости, все простит, кроме предательства; </a:t>
            </a:r>
            <a:r>
              <a:rPr lang="ru-RU" sz="2000" dirty="0" smtClean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Софья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Monotype Corsiva" pitchFamily="66" charset="0"/>
              </a:rPr>
              <a:t>часто играет роль громоотвода в чужих проблемах, со своими справляется сама. </a:t>
            </a:r>
            <a:r>
              <a:rPr lang="ru-RU" sz="2000" dirty="0" smtClean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Софья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Monotype Corsiva" pitchFamily="66" charset="0"/>
              </a:rPr>
              <a:t>умеет распоряжаться, устраивать жизнь, упорядочивать ее, словом, она просто умеет жить.</a:t>
            </a:r>
            <a:endParaRPr lang="ru-RU" sz="2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3600" dirty="0" smtClean="0">
                <a:ln w="3175">
                  <a:solidFill>
                    <a:srgbClr val="FFFF00"/>
                  </a:solidFill>
                  <a:prstDash val="dash"/>
                </a:ln>
                <a:solidFill>
                  <a:srgbClr val="00B0F0"/>
                </a:solidFill>
                <a:latin typeface="Monotype Corsiva" pitchFamily="66" charset="0"/>
              </a:rPr>
              <a:t>На карте мира есть даже город София, который является к тому же столицей Болгарии.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http://zavodoykovsk-school4.com/images/stories/bulgmap1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71543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Аслан\Desktop\фото\7082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000636"/>
            <a:ext cx="1514475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Аслан\Desktop\Дагмара\картины\Новая папка\софия\sophiy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71480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spc="200" dirty="0" smtClean="0">
                <a:ln w="29210">
                  <a:solidFill>
                    <a:srgbClr val="00B050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Monotype Corsiva" pitchFamily="66" charset="0"/>
              </a:rPr>
              <a:t>Город София</a:t>
            </a:r>
            <a:endParaRPr lang="ru-RU" sz="9600" b="1" spc="200" dirty="0">
              <a:ln w="29210">
                <a:solidFill>
                  <a:srgbClr val="00B050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4102" name="Picture 6" descr="C:\Users\Аслан\Desktop\фото\84258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500174"/>
            <a:ext cx="922660" cy="1428760"/>
          </a:xfrm>
          <a:prstGeom prst="rect">
            <a:avLst/>
          </a:prstGeom>
          <a:noFill/>
        </p:spPr>
      </p:pic>
      <p:pic>
        <p:nvPicPr>
          <p:cNvPr id="4103" name="Picture 7" descr="C:\Users\Аслан\Desktop\фото\animashk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57942">
            <a:off x="-42326" y="137973"/>
            <a:ext cx="1714568" cy="154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542</Words>
  <Application>Microsoft Office PowerPoint</Application>
  <PresentationFormat>Экран (4:3)</PresentationFormat>
  <Paragraphs>44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Тайна имени  София</vt:lpstr>
      <vt:lpstr>Цели проекта</vt:lpstr>
      <vt:lpstr>Задачи: </vt:lpstr>
      <vt:lpstr>Мое имя София</vt:lpstr>
      <vt:lpstr>Значение имени София</vt:lpstr>
      <vt:lpstr>Характеристика имени София</vt:lpstr>
      <vt:lpstr>Слайд 7</vt:lpstr>
      <vt:lpstr> На карте мира есть даже город София, который является к тому же столицей Болгарии. </vt:lpstr>
      <vt:lpstr>Слайд 9</vt:lpstr>
      <vt:lpstr>В Стамбуле можно увидеть мечеть София</vt:lpstr>
      <vt:lpstr>  Всем известна народная артистка СССР София Ротару  (7 августа 1947г.) </vt:lpstr>
      <vt:lpstr>София Лорен (20 сентября 1934г.) – итальянская актриса и певица </vt:lpstr>
      <vt:lpstr> Заключение 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Тайна имени  София</dc:title>
  <dc:creator>Аслан</dc:creator>
  <cp:lastModifiedBy>ACER</cp:lastModifiedBy>
  <cp:revision>26</cp:revision>
  <dcterms:created xsi:type="dcterms:W3CDTF">2014-04-18T15:05:21Z</dcterms:created>
  <dcterms:modified xsi:type="dcterms:W3CDTF">2016-07-09T13:47:03Z</dcterms:modified>
</cp:coreProperties>
</file>