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4" r:id="rId7"/>
    <p:sldId id="273" r:id="rId8"/>
    <p:sldId id="268" r:id="rId9"/>
    <p:sldId id="270" r:id="rId10"/>
    <p:sldId id="272" r:id="rId11"/>
    <p:sldId id="262" r:id="rId12"/>
    <p:sldId id="263" r:id="rId13"/>
    <p:sldId id="265" r:id="rId14"/>
    <p:sldId id="266" r:id="rId15"/>
    <p:sldId id="267" r:id="rId16"/>
    <p:sldId id="271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1449" autoAdjust="0"/>
  </p:normalViewPr>
  <p:slideViewPr>
    <p:cSldViewPr>
      <p:cViewPr>
        <p:scale>
          <a:sx n="89" d="100"/>
          <a:sy n="89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C58-E73C-405E-9A29-EAD62490C695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B4D7-EEA7-41D6-9041-36E717577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лан\Desktop\nature_Z.jpg"/>
          <p:cNvPicPr>
            <a:picLocks noChangeAspect="1" noChangeArrowheads="1"/>
          </p:cNvPicPr>
          <p:nvPr/>
        </p:nvPicPr>
        <p:blipFill>
          <a:blip r:embed="rId2" cstate="print"/>
          <a:srcRect l="8333" t="3096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0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b="1" i="1" dirty="0" smtClean="0">
                <a:solidFill>
                  <a:schemeClr val="bg1"/>
                </a:solidFill>
              </a:rPr>
              <a:t>«Многие из учителей могут почувствовать трепетный страх, ощущая, что в не состоянии жить по таким высоким стандартам , каких от них ожидают. 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Но фактически всё, что требуется – это желание совершенствоваться и скромность, чтобы осознавать свои недостатки»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ru-RU" sz="3100" b="1" i="1" dirty="0" smtClean="0">
                <a:solidFill>
                  <a:schemeClr val="bg1"/>
                </a:solidFill>
              </a:rPr>
              <a:t>Доктор </a:t>
            </a:r>
            <a:r>
              <a:rPr lang="ru-RU" sz="3100" b="1" i="1" dirty="0" err="1" smtClean="0">
                <a:solidFill>
                  <a:schemeClr val="bg1"/>
                </a:solidFill>
              </a:rPr>
              <a:t>Арт-Онг</a:t>
            </a:r>
            <a:r>
              <a:rPr lang="ru-RU" sz="3100" b="1" i="1" dirty="0" smtClean="0">
                <a:solidFill>
                  <a:schemeClr val="bg1"/>
                </a:solidFill>
              </a:rPr>
              <a:t> </a:t>
            </a:r>
            <a:r>
              <a:rPr lang="ru-RU" sz="3100" b="1" i="1" dirty="0" err="1" smtClean="0">
                <a:solidFill>
                  <a:schemeClr val="bg1"/>
                </a:solidFill>
              </a:rPr>
              <a:t>Джумсаи</a:t>
            </a:r>
            <a:r>
              <a:rPr lang="ru-RU" sz="3100" b="1" dirty="0" smtClean="0">
                <a:solidFill>
                  <a:schemeClr val="bg1"/>
                </a:solidFill>
              </a:rPr>
              <a:t>                                                       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endParaRPr lang="ru-RU" sz="3100" b="1" i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Аслан\Desktop\246812_ptica_-polet_-nebo_-oblaka_1600x1011_(www.GdeFon.ru).jpg"/>
          <p:cNvPicPr>
            <a:picLocks noChangeAspect="1" noChangeArrowheads="1"/>
          </p:cNvPicPr>
          <p:nvPr/>
        </p:nvPicPr>
        <p:blipFill>
          <a:blip r:embed="rId3" cstate="print"/>
          <a:srcRect l="8038" t="23490" r="7626" b="36757"/>
          <a:stretch>
            <a:fillRect/>
          </a:stretch>
        </p:blipFill>
        <p:spPr bwMode="auto">
          <a:xfrm>
            <a:off x="0" y="0"/>
            <a:ext cx="3816000" cy="113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слан\Desktop\фотографии\20140325_151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39" r="22772"/>
          <a:stretch>
            <a:fillRect/>
          </a:stretch>
        </p:blipFill>
        <p:spPr bwMode="auto">
          <a:xfrm>
            <a:off x="0" y="-8"/>
            <a:ext cx="9180000" cy="8127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Аслан\Desktop\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школьные фото\DSC_08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032000" cy="3024857"/>
          </a:xfrm>
          <a:prstGeom prst="flowChartAlternateProcess">
            <a:avLst/>
          </a:prstGeom>
          <a:noFill/>
        </p:spPr>
      </p:pic>
      <p:pic>
        <p:nvPicPr>
          <p:cNvPr id="4099" name="Picture 3" descr="D:\школьные фото\DSC_0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357562"/>
            <a:ext cx="4464000" cy="3348000"/>
          </a:xfrm>
          <a:prstGeom prst="flowChartAlternateProcess">
            <a:avLst/>
          </a:prstGeom>
          <a:noFill/>
        </p:spPr>
      </p:pic>
      <p:pic>
        <p:nvPicPr>
          <p:cNvPr id="4103" name="Picture 7" descr="C:\Users\Аслан\Desktop\bluetooth\2014-03-05 15.25.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66"/>
            <a:ext cx="3996000" cy="2997000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Аслан\Desktop\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Аслан\Desktop\фотографии\DSC_1260.JPG"/>
          <p:cNvPicPr>
            <a:picLocks noChangeAspect="1" noChangeArrowheads="1"/>
          </p:cNvPicPr>
          <p:nvPr/>
        </p:nvPicPr>
        <p:blipFill>
          <a:blip r:embed="rId3" cstate="print"/>
          <a:srcRect t="2896" r="33733" b="7299"/>
          <a:stretch>
            <a:fillRect/>
          </a:stretch>
        </p:blipFill>
        <p:spPr bwMode="auto">
          <a:xfrm>
            <a:off x="214282" y="1285860"/>
            <a:ext cx="3492000" cy="3549279"/>
          </a:xfrm>
          <a:prstGeom prst="rect">
            <a:avLst/>
          </a:prstGeom>
          <a:noFill/>
        </p:spPr>
      </p:pic>
      <p:pic>
        <p:nvPicPr>
          <p:cNvPr id="8197" name="Picture 5" descr="H:\Новая папка\DSC_1300.JPG"/>
          <p:cNvPicPr>
            <a:picLocks noChangeAspect="1" noChangeArrowheads="1"/>
          </p:cNvPicPr>
          <p:nvPr/>
        </p:nvPicPr>
        <p:blipFill>
          <a:blip r:embed="rId4" cstate="print"/>
          <a:srcRect l="19444" t="5208" r="6944" b="16666"/>
          <a:stretch>
            <a:fillRect/>
          </a:stretch>
        </p:blipFill>
        <p:spPr bwMode="auto">
          <a:xfrm>
            <a:off x="3786182" y="214290"/>
            <a:ext cx="2365920" cy="3348000"/>
          </a:xfrm>
          <a:prstGeom prst="rect">
            <a:avLst/>
          </a:prstGeom>
          <a:noFill/>
        </p:spPr>
      </p:pic>
      <p:pic>
        <p:nvPicPr>
          <p:cNvPr id="8195" name="Picture 3" descr="H:\минкаил\DSC_1342.JPG"/>
          <p:cNvPicPr>
            <a:picLocks noChangeAspect="1" noChangeArrowheads="1"/>
          </p:cNvPicPr>
          <p:nvPr/>
        </p:nvPicPr>
        <p:blipFill>
          <a:blip r:embed="rId5" cstate="print"/>
          <a:srcRect t="7291" r="13889" b="23958"/>
          <a:stretch>
            <a:fillRect/>
          </a:stretch>
        </p:blipFill>
        <p:spPr bwMode="auto">
          <a:xfrm>
            <a:off x="3643306" y="3714752"/>
            <a:ext cx="2739264" cy="2916000"/>
          </a:xfrm>
          <a:prstGeom prst="rect">
            <a:avLst/>
          </a:prstGeom>
          <a:noFill/>
        </p:spPr>
      </p:pic>
      <p:pic>
        <p:nvPicPr>
          <p:cNvPr id="8199" name="Picture 7" descr="D:\1айнади\DSC_1280.JPG"/>
          <p:cNvPicPr>
            <a:picLocks noChangeAspect="1" noChangeArrowheads="1"/>
          </p:cNvPicPr>
          <p:nvPr/>
        </p:nvPicPr>
        <p:blipFill>
          <a:blip r:embed="rId6" cstate="print"/>
          <a:srcRect l="10156" t="13541" r="1562" b="2083"/>
          <a:stretch>
            <a:fillRect/>
          </a:stretch>
        </p:blipFill>
        <p:spPr bwMode="auto">
          <a:xfrm rot="5400000">
            <a:off x="5924500" y="3797113"/>
            <a:ext cx="3565775" cy="2556000"/>
          </a:xfrm>
          <a:prstGeom prst="rect">
            <a:avLst/>
          </a:prstGeom>
          <a:noFill/>
        </p:spPr>
      </p:pic>
      <p:pic>
        <p:nvPicPr>
          <p:cNvPr id="8200" name="Picture 8" descr="D:\диана\DSC_1315.JPG"/>
          <p:cNvPicPr>
            <a:picLocks noChangeAspect="1" noChangeArrowheads="1"/>
          </p:cNvPicPr>
          <p:nvPr/>
        </p:nvPicPr>
        <p:blipFill>
          <a:blip r:embed="rId7" cstate="print"/>
          <a:srcRect l="8333" t="5208"/>
          <a:stretch>
            <a:fillRect/>
          </a:stretch>
        </p:blipFill>
        <p:spPr bwMode="auto">
          <a:xfrm>
            <a:off x="6357950" y="214290"/>
            <a:ext cx="2637090" cy="36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>
                <a:alpha val="8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кольные фото\DSC_0772-1.jpg"/>
          <p:cNvPicPr>
            <a:picLocks noChangeAspect="1" noChangeArrowheads="1"/>
          </p:cNvPicPr>
          <p:nvPr/>
        </p:nvPicPr>
        <p:blipFill>
          <a:blip r:embed="rId2" cstate="print"/>
          <a:srcRect t="15167"/>
          <a:stretch>
            <a:fillRect/>
          </a:stretch>
        </p:blipFill>
        <p:spPr bwMode="auto">
          <a:xfrm>
            <a:off x="0" y="214290"/>
            <a:ext cx="4392000" cy="2797004"/>
          </a:xfrm>
          <a:prstGeom prst="rect">
            <a:avLst/>
          </a:prstGeom>
          <a:noFill/>
        </p:spPr>
      </p:pic>
      <p:pic>
        <p:nvPicPr>
          <p:cNvPr id="1026" name="Picture 2" descr="C:\Users\Аслан\Documents\школьные фото\DSC_0636.JPG"/>
          <p:cNvPicPr>
            <a:picLocks noChangeAspect="1" noChangeArrowheads="1"/>
          </p:cNvPicPr>
          <p:nvPr/>
        </p:nvPicPr>
        <p:blipFill>
          <a:blip r:embed="rId3" cstate="print"/>
          <a:srcRect l="16406" t="31250" r="25781" b="22916"/>
          <a:stretch>
            <a:fillRect/>
          </a:stretch>
        </p:blipFill>
        <p:spPr bwMode="auto">
          <a:xfrm>
            <a:off x="4464000" y="214290"/>
            <a:ext cx="4680000" cy="2782709"/>
          </a:xfrm>
          <a:prstGeom prst="rect">
            <a:avLst/>
          </a:prstGeom>
          <a:noFill/>
        </p:spPr>
      </p:pic>
      <p:pic>
        <p:nvPicPr>
          <p:cNvPr id="6" name="Picture 2" descr="C:\Users\Аслан\Documents\школьные фото\DSC_0765.JPG"/>
          <p:cNvPicPr>
            <a:picLocks noChangeAspect="1" noChangeArrowheads="1"/>
          </p:cNvPicPr>
          <p:nvPr/>
        </p:nvPicPr>
        <p:blipFill>
          <a:blip r:embed="rId4" cstate="print"/>
          <a:srcRect l="10156" t="32292" r="5468" b="27083"/>
          <a:stretch>
            <a:fillRect/>
          </a:stretch>
        </p:blipFill>
        <p:spPr bwMode="auto">
          <a:xfrm>
            <a:off x="428596" y="3357562"/>
            <a:ext cx="8460000" cy="305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>
                <a:alpha val="8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слан\Desktop\DSC_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52"/>
            <a:ext cx="4286248" cy="3214686"/>
          </a:xfrm>
          <a:prstGeom prst="rect">
            <a:avLst/>
          </a:prstGeom>
          <a:noFill/>
        </p:spPr>
      </p:pic>
      <p:pic>
        <p:nvPicPr>
          <p:cNvPr id="2051" name="Picture 3" descr="C:\Users\Аслан\Desktop\фотографии\DSC_0923.JPG"/>
          <p:cNvPicPr>
            <a:picLocks noChangeAspect="1" noChangeArrowheads="1"/>
          </p:cNvPicPr>
          <p:nvPr/>
        </p:nvPicPr>
        <p:blipFill>
          <a:blip r:embed="rId3" cstate="print"/>
          <a:srcRect l="31710" r="15833" b="13090"/>
          <a:stretch>
            <a:fillRect/>
          </a:stretch>
        </p:blipFill>
        <p:spPr bwMode="auto">
          <a:xfrm rot="5400000">
            <a:off x="2848039" y="2982821"/>
            <a:ext cx="3456000" cy="4294358"/>
          </a:xfrm>
          <a:prstGeom prst="rect">
            <a:avLst/>
          </a:prstGeom>
          <a:noFill/>
        </p:spPr>
      </p:pic>
      <p:pic>
        <p:nvPicPr>
          <p:cNvPr id="5" name="Picture 3" descr="D:\школьные фото\DSC_0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4212000" cy="3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лан\Desktop\фотографии\2014-03-05 15.26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43314"/>
            <a:ext cx="4000528" cy="3000396"/>
          </a:xfrm>
          <a:prstGeom prst="rect">
            <a:avLst/>
          </a:prstGeom>
          <a:noFill/>
        </p:spPr>
      </p:pic>
      <p:pic>
        <p:nvPicPr>
          <p:cNvPr id="3075" name="Picture 3" descr="C:\Users\Аслан\Documents\школьные фото\DSC_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929058" cy="2946794"/>
          </a:xfrm>
          <a:prstGeom prst="rect">
            <a:avLst/>
          </a:prstGeom>
          <a:noFill/>
        </p:spPr>
      </p:pic>
      <p:pic>
        <p:nvPicPr>
          <p:cNvPr id="3076" name="Picture 4" descr="C:\Users\Аслан\Documents\школьные фото\DSC_0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4000560" cy="3000420"/>
          </a:xfrm>
          <a:prstGeom prst="rect">
            <a:avLst/>
          </a:prstGeom>
          <a:noFill/>
        </p:spPr>
      </p:pic>
      <p:pic>
        <p:nvPicPr>
          <p:cNvPr id="3077" name="Picture 5" descr="C:\Users\Аслан\Documents\школьные фото\DSC_0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960000" cy="296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слан\Desktop\44372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"/>
            <a:ext cx="9144000" cy="6859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Притча про нас, про каждого из нас, </a:t>
            </a:r>
            <a:r>
              <a:rPr lang="ru-RU" b="1" dirty="0" smtClean="0">
                <a:solidFill>
                  <a:srgbClr val="FF0000"/>
                </a:solidFill>
              </a:rPr>
              <a:t>про учителя…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Когда родился первый учитель на земле, к его колыбели спустились три феи.</a:t>
            </a:r>
          </a:p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 сказала первая фея: «Ты будешь вечно молод, потому что рядом с тобою всегда будут дети».</a:t>
            </a:r>
          </a:p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 сказала вторая фея: «Ты  будешь красив мыслями и душой, потому что нет благороднее призвания, чем дарить своё сердце детям».</a:t>
            </a:r>
          </a:p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 сказала третья фея: «Ты будешь бессмертен, потому что ты продолжишь свою жизнь в своих учениках»…</a:t>
            </a:r>
            <a:endParaRPr lang="ru-RU" sz="2400" b="1" i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sovet.su/_ld/354/9990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Какими будут мои ученики?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школьные фото\DSC_0790.JPG"/>
          <p:cNvPicPr>
            <a:picLocks noChangeAspect="1" noChangeArrowheads="1"/>
          </p:cNvPicPr>
          <p:nvPr/>
        </p:nvPicPr>
        <p:blipFill>
          <a:blip r:embed="rId3" cstate="print"/>
          <a:srcRect l="28125" t="35937" r="51953" b="41146"/>
          <a:stretch>
            <a:fillRect/>
          </a:stretch>
        </p:blipFill>
        <p:spPr bwMode="auto">
          <a:xfrm rot="5400000">
            <a:off x="399579" y="1342894"/>
            <a:ext cx="1872000" cy="161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школьные фото\DSC_0788.JPG"/>
          <p:cNvPicPr>
            <a:picLocks noChangeAspect="1" noChangeArrowheads="1"/>
          </p:cNvPicPr>
          <p:nvPr/>
        </p:nvPicPr>
        <p:blipFill>
          <a:blip r:embed="rId4" cstate="print"/>
          <a:srcRect l="16015" t="43229" r="53516" b="21354"/>
          <a:stretch>
            <a:fillRect/>
          </a:stretch>
        </p:blipFill>
        <p:spPr bwMode="auto">
          <a:xfrm rot="5400000">
            <a:off x="4529797" y="1336732"/>
            <a:ext cx="1908000" cy="166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H:\минкаил\DSC_1343.JPG"/>
          <p:cNvPicPr>
            <a:picLocks noChangeAspect="1" noChangeArrowheads="1"/>
          </p:cNvPicPr>
          <p:nvPr/>
        </p:nvPicPr>
        <p:blipFill>
          <a:blip r:embed="rId5" cstate="print"/>
          <a:srcRect l="25781" t="28125" r="42188" b="25000"/>
          <a:stretch>
            <a:fillRect/>
          </a:stretch>
        </p:blipFill>
        <p:spPr bwMode="auto">
          <a:xfrm>
            <a:off x="6786578" y="1214422"/>
            <a:ext cx="1728000" cy="189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7030A0"/>
                </a:solidFill>
              </a:rPr>
              <a:t>л</a:t>
            </a:r>
            <a:r>
              <a:rPr lang="ru-RU" b="1" dirty="0" smtClean="0">
                <a:solidFill>
                  <a:srgbClr val="7030A0"/>
                </a:solidFill>
              </a:rPr>
              <a:t>юбящие свое Отечество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сознающие  ценности человеческой жизни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меющие учиться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важающие закон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веренно и достойно идущие по жизни</a:t>
            </a:r>
          </a:p>
          <a:p>
            <a:pPr>
              <a:buClr>
                <a:srgbClr val="FF0000"/>
              </a:buClr>
              <a:buNone/>
            </a:pPr>
            <a:endParaRPr lang="ru-RU" dirty="0"/>
          </a:p>
        </p:txBody>
      </p:sp>
      <p:pic>
        <p:nvPicPr>
          <p:cNvPr id="12" name="Picture 2" descr="D:\школьные фото\DSC_0790.JPG"/>
          <p:cNvPicPr>
            <a:picLocks noChangeAspect="1" noChangeArrowheads="1"/>
          </p:cNvPicPr>
          <p:nvPr/>
        </p:nvPicPr>
        <p:blipFill>
          <a:blip r:embed="rId3" cstate="print"/>
          <a:srcRect l="16762" t="62627" r="54827" b="7383"/>
          <a:stretch>
            <a:fillRect/>
          </a:stretch>
        </p:blipFill>
        <p:spPr bwMode="auto">
          <a:xfrm rot="5400000">
            <a:off x="2462612" y="1409422"/>
            <a:ext cx="1872000" cy="148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Аслан\Desktop\фотографии\DSC_1274.JPG"/>
          <p:cNvPicPr>
            <a:picLocks noChangeAspect="1" noChangeArrowheads="1"/>
          </p:cNvPicPr>
          <p:nvPr/>
        </p:nvPicPr>
        <p:blipFill>
          <a:blip r:embed="rId2" cstate="print"/>
          <a:srcRect t="7291" r="10156" b="6250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4040188" cy="1500198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Хамелеон-пресмыкающееся,</a:t>
            </a:r>
            <a:r>
              <a:rPr lang="ru-RU" sz="2000" dirty="0" smtClean="0">
                <a:solidFill>
                  <a:srgbClr val="FF0000"/>
                </a:solidFill>
              </a:rPr>
              <a:t> меняющее окраску </a:t>
            </a:r>
            <a:r>
              <a:rPr lang="ru-RU" sz="2000" dirty="0" smtClean="0"/>
              <a:t>в зависимости от обстановки.</a:t>
            </a:r>
            <a:endParaRPr lang="ru-RU" sz="2000" dirty="0"/>
          </a:p>
        </p:txBody>
      </p:sp>
      <p:pic>
        <p:nvPicPr>
          <p:cNvPr id="3077" name="Picture 5" descr="C:\Users\Аслан\Desktop\загруженно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29322" y="4429132"/>
            <a:ext cx="3060000" cy="2010537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929190" y="642918"/>
            <a:ext cx="4000528" cy="135732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Хамелеоном называют человека – лицемера, притворщика, человека конформного типа, т.е., как и хамелеон приспосабливающегося к любой обстановке. 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4071942"/>
            <a:ext cx="1712925" cy="20542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слан\Desktop\images.jpg"/>
          <p:cNvPicPr>
            <a:picLocks noChangeAspect="1" noChangeArrowheads="1"/>
          </p:cNvPicPr>
          <p:nvPr/>
        </p:nvPicPr>
        <p:blipFill>
          <a:blip r:embed="rId3" cstate="print"/>
          <a:srcRect l="5227" r="5923" b="10511"/>
          <a:stretch>
            <a:fillRect/>
          </a:stretch>
        </p:blipFill>
        <p:spPr bwMode="auto">
          <a:xfrm>
            <a:off x="571472" y="2285992"/>
            <a:ext cx="2412000" cy="1632641"/>
          </a:xfrm>
          <a:prstGeom prst="rect">
            <a:avLst/>
          </a:prstGeom>
          <a:noFill/>
        </p:spPr>
      </p:pic>
      <p:pic>
        <p:nvPicPr>
          <p:cNvPr id="3076" name="Picture 4" descr="C:\Users\Аслан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 t="3472" b="9722"/>
          <a:stretch>
            <a:fillRect/>
          </a:stretch>
        </p:blipFill>
        <p:spPr bwMode="auto">
          <a:xfrm>
            <a:off x="571472" y="4000504"/>
            <a:ext cx="2412000" cy="2093763"/>
          </a:xfrm>
          <a:prstGeom prst="rect">
            <a:avLst/>
          </a:prstGeom>
          <a:noFill/>
        </p:spPr>
      </p:pic>
      <p:pic>
        <p:nvPicPr>
          <p:cNvPr id="3078" name="Picture 6" descr="C:\Users\Аслан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071810"/>
            <a:ext cx="2880000" cy="2110538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"/>
          </a:ln>
        </p:spPr>
      </p:pic>
      <p:pic>
        <p:nvPicPr>
          <p:cNvPr id="3079" name="Picture 7" descr="C:\Users\Аслан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214552"/>
            <a:ext cx="2916000" cy="2064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CC"/>
                </a:solidFill>
              </a:rPr>
              <a:t>Работа с понятиями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714511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Вам </a:t>
            </a:r>
            <a:r>
              <a:rPr lang="ru-RU" sz="1800" dirty="0" smtClean="0">
                <a:solidFill>
                  <a:srgbClr val="FF0000"/>
                </a:solidFill>
              </a:rPr>
              <a:t>знакомо животное, изображенное на </a:t>
            </a:r>
            <a:r>
              <a:rPr lang="ru-RU" sz="1800" dirty="0" smtClean="0">
                <a:solidFill>
                  <a:srgbClr val="FF0000"/>
                </a:solidFill>
              </a:rPr>
              <a:t>рисунках? Это одно животное или разные?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Что </a:t>
            </a:r>
            <a:r>
              <a:rPr lang="ru-RU" sz="1800" dirty="0" smtClean="0">
                <a:solidFill>
                  <a:srgbClr val="FF0000"/>
                </a:solidFill>
              </a:rPr>
              <a:t>вы можете сказать о </a:t>
            </a:r>
            <a:r>
              <a:rPr lang="ru-RU" sz="1800" dirty="0" smtClean="0">
                <a:solidFill>
                  <a:srgbClr val="FF0000"/>
                </a:solidFill>
              </a:rPr>
              <a:t>нем (них) ?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pic>
        <p:nvPicPr>
          <p:cNvPr id="3077" name="Picture 5" descr="C:\Users\Аслан\Desktop\загруженно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9256" y="4357694"/>
            <a:ext cx="3560066" cy="2081975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000760" y="1142984"/>
            <a:ext cx="2928958" cy="10001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Аслан\Desktop\images.jpg"/>
          <p:cNvPicPr>
            <a:picLocks noChangeAspect="1" noChangeArrowheads="1"/>
          </p:cNvPicPr>
          <p:nvPr/>
        </p:nvPicPr>
        <p:blipFill>
          <a:blip r:embed="rId3" cstate="print"/>
          <a:srcRect l="5227" r="5923" b="10511"/>
          <a:stretch>
            <a:fillRect/>
          </a:stretch>
        </p:blipFill>
        <p:spPr bwMode="auto">
          <a:xfrm>
            <a:off x="571472" y="2285992"/>
            <a:ext cx="3214710" cy="1632641"/>
          </a:xfrm>
          <a:prstGeom prst="rect">
            <a:avLst/>
          </a:prstGeom>
          <a:noFill/>
        </p:spPr>
      </p:pic>
      <p:pic>
        <p:nvPicPr>
          <p:cNvPr id="3076" name="Picture 4" descr="C:\Users\Аслан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 t="3472" b="9722"/>
          <a:stretch>
            <a:fillRect/>
          </a:stretch>
        </p:blipFill>
        <p:spPr bwMode="auto">
          <a:xfrm>
            <a:off x="571472" y="4000504"/>
            <a:ext cx="3214710" cy="2500330"/>
          </a:xfrm>
          <a:prstGeom prst="rect">
            <a:avLst/>
          </a:prstGeom>
          <a:noFill/>
        </p:spPr>
      </p:pic>
      <p:pic>
        <p:nvPicPr>
          <p:cNvPr id="3079" name="Picture 7" descr="C:\Users\Аслан\Desktop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071678"/>
            <a:ext cx="3416066" cy="220700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429124" y="1071546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А теперь рассмотрите рисунки справа. Что общего между всеми изображениями? 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Сделайте выводы.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слан\Desktop\фотографии\2014-03-05 15.18.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48000" cy="65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SC_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05" t="10417" r="20405" b="23290"/>
          <a:stretch>
            <a:fillRect/>
          </a:stretch>
        </p:blipFill>
        <p:spPr bwMode="auto">
          <a:xfrm>
            <a:off x="0" y="0"/>
            <a:ext cx="9180000" cy="771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SC_1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24" t="27780" r="20405" b="18555"/>
          <a:stretch>
            <a:fillRect/>
          </a:stretch>
        </p:blipFill>
        <p:spPr bwMode="auto">
          <a:xfrm>
            <a:off x="0" y="0"/>
            <a:ext cx="9144000" cy="690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SC_1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63" t="27780" r="38467" b="34338"/>
          <a:stretch>
            <a:fillRect/>
          </a:stretch>
        </p:blipFill>
        <p:spPr bwMode="auto">
          <a:xfrm>
            <a:off x="0" y="0"/>
            <a:ext cx="9144000" cy="702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182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«Многие из учителей могут почувствовать трепетный страх, ощущая, что в не состоянии жить по таким высоким стандартам , каких от них ожидают.  Но фактически всё, что требуется – это желание совершенствоваться и скромность, чтобы осознавать свои недостатки»                                               Доктор Арт-Онг Джумсаи                                                         </vt:lpstr>
      <vt:lpstr>       Какими будут мои ученики? </vt:lpstr>
      <vt:lpstr>Слайд 3</vt:lpstr>
      <vt:lpstr>Слайд 4</vt:lpstr>
      <vt:lpstr>Работа с понятиями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Притча про нас, про каждого из нас, про учителя…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«Многие из учителей могут почувствовать страх, ощущая, что в не состоянии жить по таким высоким стандартам , каких от них ожидают. Но фактически всё, что требуется – это желание совершенствоваться и скромность, чтобы осознавать свои недостатки» Доктор Арт-онг Джумсаи</dc:title>
  <dc:creator>Аслан</dc:creator>
  <cp:lastModifiedBy>Аслан</cp:lastModifiedBy>
  <cp:revision>48</cp:revision>
  <dcterms:created xsi:type="dcterms:W3CDTF">2014-04-15T07:59:06Z</dcterms:created>
  <dcterms:modified xsi:type="dcterms:W3CDTF">2015-05-14T18:05:10Z</dcterms:modified>
</cp:coreProperties>
</file>