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9" r:id="rId12"/>
    <p:sldId id="265" r:id="rId13"/>
    <p:sldId id="267" r:id="rId14"/>
    <p:sldId id="264" r:id="rId15"/>
    <p:sldId id="266" r:id="rId16"/>
    <p:sldId id="272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9706-C44C-490D-B6FD-C06344902B3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CCBD-CF5F-4B79-AE34-BDD9842D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офия\семейные фото\DSC_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2153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МБОУ «</a:t>
            </a:r>
            <a:r>
              <a:rPr lang="ru-RU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Бенойская</a:t>
            </a:r>
            <a:r>
              <a:rPr lang="ru-RU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основная общеобразовательная школа»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8786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</a:t>
            </a:r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Проект: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«Моя будущая профессия – учитель»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14282" y="5880081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Выполнила: ученица 7 класса МБОУ «</a:t>
            </a:r>
            <a:r>
              <a:rPr lang="ru-RU" sz="20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Бенойская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ООШ» </a:t>
            </a:r>
            <a:r>
              <a:rPr lang="ru-RU" sz="20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Сириева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София</a:t>
            </a:r>
          </a:p>
          <a:p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Руководитель: учитель русского языка и литературы </a:t>
            </a:r>
            <a:r>
              <a:rPr lang="ru-RU" sz="20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Демельханова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З.У.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слан\Desktop\0_3a8e1_acd2039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51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Требования к выбору профессии: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Профессия должна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быть интересной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Профессия должна       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соответствовать 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собственным              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возможностям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285720" y="1500174"/>
            <a:ext cx="1428760" cy="928694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Интересы</a:t>
            </a:r>
            <a:endParaRPr lang="ru-RU" sz="2000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786050" y="1571612"/>
            <a:ext cx="1643074" cy="857256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Способности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5" idx="1"/>
          </p:cNvCxnSpPr>
          <p:nvPr/>
        </p:nvCxnSpPr>
        <p:spPr>
          <a:xfrm rot="16200000" flipV="1">
            <a:off x="1000100" y="2428868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1"/>
          </p:cNvCxnSpPr>
          <p:nvPr/>
        </p:nvCxnSpPr>
        <p:spPr>
          <a:xfrm flipV="1">
            <a:off x="3071802" y="2428868"/>
            <a:ext cx="535785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Program Files\Microsoft Office\MEDIA\OFFICE12\Bullets\BD1475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85926"/>
            <a:ext cx="214314" cy="214314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OFFICE12\Bullets\BD1475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000372"/>
            <a:ext cx="214314" cy="214314"/>
          </a:xfrm>
          <a:prstGeom prst="rect">
            <a:avLst/>
          </a:prstGeom>
          <a:noFill/>
        </p:spPr>
      </p:pic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1428728" y="4929198"/>
            <a:ext cx="1714512" cy="928694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Склонно</a:t>
            </a:r>
            <a:r>
              <a:rPr lang="ru-RU" sz="2000" b="1" dirty="0" smtClean="0"/>
              <a:t>ст</a:t>
            </a:r>
            <a:r>
              <a:rPr lang="ru-RU" sz="2000" dirty="0" smtClean="0"/>
              <a:t>и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1214414" y="2786058"/>
            <a:ext cx="2143140" cy="15001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Выбор профессии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stCxn id="14" idx="4"/>
            <a:endCxn id="13" idx="3"/>
          </p:cNvCxnSpPr>
          <p:nvPr/>
        </p:nvCxnSpPr>
        <p:spPr>
          <a:xfrm rot="5400000">
            <a:off x="1964513" y="460772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слан\Desktop\31120dbfa8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Мои шаги к достижению цели: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72264" y="1428736"/>
            <a:ext cx="228601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Закончить школу с отличием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2643182"/>
            <a:ext cx="228601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Поступить в Чеченский государственный  университет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3857628"/>
            <a:ext cx="228601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Стремиться к всестороннему развитию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072074"/>
            <a:ext cx="228601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Окончить учёбу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слан\Desktop\20131126_142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Я попробовала себя в роли учителя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www.tvoyrebenok.ru/images/presentation/school/m/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86790" cy="292895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Недавно я попробовала себя в роли учительницы. Я провела урок русского языка во втором классе. Тема урока была «Главные члены предложения», а целью урока – ввести новое понятие, закрепить изученное на предыдущих уроках.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Я </a:t>
            </a:r>
            <a:r>
              <a:rPr lang="ru-RU" sz="2000" b="1" dirty="0" smtClean="0">
                <a:solidFill>
                  <a:srgbClr val="002060"/>
                </a:solidFill>
              </a:rPr>
              <a:t> ознакомила учащихся с темой и целями урока, потом минутка для чистописания</a:t>
            </a:r>
            <a:r>
              <a:rPr lang="ru-RU" sz="2000" b="1" dirty="0" smtClean="0">
                <a:solidFill>
                  <a:srgbClr val="002060"/>
                </a:solidFill>
              </a:rPr>
              <a:t>. Далее следовала актуализация знаний ( я задавала вопросы по изученным темам). Потом  мы перешли к изучению нового материала. Я объяснила, что такое главные члены предложения, привела примеры. Дети тоже приводили примеры: называли предметы в классе, обозначали их действия. Затем провели игровую </a:t>
            </a:r>
            <a:r>
              <a:rPr lang="ru-RU" sz="2000" b="1" dirty="0" err="1" smtClean="0">
                <a:solidFill>
                  <a:srgbClr val="002060"/>
                </a:solidFill>
              </a:rPr>
              <a:t>физминутку</a:t>
            </a:r>
            <a:r>
              <a:rPr lang="ru-RU" sz="2000" b="1" dirty="0" smtClean="0">
                <a:solidFill>
                  <a:srgbClr val="002060"/>
                </a:solidFill>
              </a:rPr>
              <a:t>. Дальше – закрепление. Дети работали у доски, самостоятельно определяли главные члены предложения, написали словарный диктант. Несколько минут поработали с интерактивной доской. В конце урока я  проверила как усвоена новая тема, подвела итог и на листочке выставила оценки.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Я получила  большое удовольствие от работы с детьми.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Аслан\Desktop\1340715463_vodopad_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00958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428728" y="142852"/>
            <a:ext cx="6572296" cy="107157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Школа, которая учит меня учиться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072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Моя школа расположена в живописном месте горного села 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Беной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. Она хоть маленькая, но красивая, оснащена  всем необходимым для учёбы, соответствующей современным стандартам.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" name="Picture 2" descr="H:\школьные фото\DSC_0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4214810" cy="3643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H:\школьные фото\DSC_0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4262435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6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:\школьные фото\DSC_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143404" cy="307181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H:\школьные фото\DSC_0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4429156" cy="308969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:\школьные фото\DSC_0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143404" cy="328614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H:\школьные фото\DSC_08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2852"/>
            <a:ext cx="4238623" cy="335756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мои фотки\VipTalisman4.jpg"/>
          <p:cNvPicPr>
            <a:picLocks noChangeAspect="1" noChangeArrowheads="1"/>
          </p:cNvPicPr>
          <p:nvPr/>
        </p:nvPicPr>
        <p:blipFill>
          <a:blip r:embed="rId3" cstate="print"/>
          <a:srcRect l="2876" r="5095"/>
          <a:stretch>
            <a:fillRect/>
          </a:stretch>
        </p:blipFill>
        <p:spPr bwMode="auto">
          <a:xfrm>
            <a:off x="0" y="0"/>
            <a:ext cx="9144000" cy="689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54305">
            <a:off x="285720" y="357166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Благодарю </a:t>
            </a:r>
            <a:b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      за</a:t>
            </a:r>
            <a:b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                         внимание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софия\семейные фото\DSC_08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3214686"/>
            <a:ext cx="4667250" cy="350043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33686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Здравствуйте, меня зовут София. Я ученица 7 класса. Мечтаю стать учительницей. 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G:\софия\мои фотки\картинка027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976862" y="142852"/>
            <a:ext cx="3167138" cy="30003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217" y="142852"/>
            <a:ext cx="8229600" cy="635788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Человек за свою жизнь встречает много людей, большинство из которых просто может забыть. Но только не учителя. Поэтому так важно, чтобы этот образ остался в памяти светлым и добрым.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     Учитель оставляет после себя невидимый, на первый взгляд, след, но как же он важен! Во всех достижениях знаменитых людей, прежде всего есть заслуга учителей. Это они вкладывают свой непомерный труд в каждого из нас. Уже своей жизнью учат детей добру, служению людям, справедливости. Это они пробуждают мозг детей к умственной деятельности.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     Профессия учителя названа самой благородной. И это на самом деле так. Потому что, какой бы предмет ни преподавал, он должен направлять чувства и ум ученика на хорошее, помогать развернуться способностям. Нужно чаще говорить спасибо тем, кто изо дня в день готов трудиться для нашего же образования, ради нашего будущего.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     Недавно я окончательно решила, что буду учительницей. Хочется и самой побольше узнать, и детей научить быть добрыми, вежливыми, уважительными по отношению к старшим. Я мечтаю, чтобы со временем я стала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учительницей, которую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любили бы ученики, уважали родители, с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которой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бы и после окончания  ученики не только здоровались,  но и охотно рассказывали о своей жизни. И я буду стараться, чтобы мои мечты сбылись.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н\fon_prezentacii_O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4357718" cy="1143008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ru-RU" sz="48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Цели проекта:</a:t>
            </a:r>
            <a:r>
              <a:rPr lang="ru-RU" sz="4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endParaRPr lang="ru-RU" sz="4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14423"/>
            <a:ext cx="7043758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  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</a:rPr>
              <a:t>1.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Провести исследования по теме проекта;</a:t>
            </a:r>
          </a:p>
          <a:p>
            <a:pPr>
              <a:buNone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</a:rPr>
              <a:t>2.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Проверить собственные возможности и способности.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sz="2000" dirty="0" smtClean="0"/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слан\Desktop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Задачи проекта: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Анкетирование и беседы с учителями и учащимися;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Использование компьютерных программ;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Определение способов достижения целей;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Выступление в роли учительницы;</a:t>
            </a:r>
          </a:p>
          <a:p>
            <a:pPr>
              <a:buBlip>
                <a:blip r:embed="rId4"/>
              </a:buBlip>
            </a:pP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Специализация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3000364" y="2928934"/>
            <a:ext cx="3286148" cy="1928826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Учитель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500174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Русский язык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892" y="5000636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Физика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5572140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Биология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5143512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Химия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3500438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Физическая культура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16" y="1428736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История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1428736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Математика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9454" y="3429000"/>
            <a:ext cx="1785950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География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357422" y="2643182"/>
            <a:ext cx="1000132" cy="92869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4"/>
          </p:cNvCxnSpPr>
          <p:nvPr/>
        </p:nvCxnSpPr>
        <p:spPr>
          <a:xfrm rot="10800000" flipV="1">
            <a:off x="2357422" y="3893346"/>
            <a:ext cx="642942" cy="35719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786446" y="2643182"/>
            <a:ext cx="1000132" cy="8572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929322" y="4286256"/>
            <a:ext cx="785818" cy="78581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285984" y="4286256"/>
            <a:ext cx="1071570" cy="78581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0"/>
          </p:cNvCxnSpPr>
          <p:nvPr/>
        </p:nvCxnSpPr>
        <p:spPr>
          <a:xfrm flipV="1">
            <a:off x="6286512" y="3857629"/>
            <a:ext cx="633418" cy="3571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" idx="2"/>
            <a:endCxn id="8" idx="0"/>
          </p:cNvCxnSpPr>
          <p:nvPr/>
        </p:nvCxnSpPr>
        <p:spPr>
          <a:xfrm rot="16200000" flipH="1">
            <a:off x="4304107" y="5197090"/>
            <a:ext cx="714380" cy="35719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6"/>
            <a:endCxn id="12" idx="2"/>
          </p:cNvCxnSpPr>
          <p:nvPr/>
        </p:nvCxnSpPr>
        <p:spPr>
          <a:xfrm rot="16200000" flipV="1">
            <a:off x="4375546" y="2661041"/>
            <a:ext cx="500066" cy="35719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Чтобы стать учителем надо много знать и уметь: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Способность воздействовать на другого  человека с целью обучения и воспитания</a:t>
            </a:r>
          </a:p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Любовь к детям</a:t>
            </a:r>
          </a:p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Ясность и убедительность речи</a:t>
            </a:r>
          </a:p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Требовательность</a:t>
            </a:r>
          </a:p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Справедливость</a:t>
            </a:r>
          </a:p>
          <a:p>
            <a:r>
              <a:rPr lang="ru-RU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Терпение 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Аслан\Desktop\1360429107_27324b086e4bd710847564ad3c49eb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144000" cy="7286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Где в Чеченской Республике можно получить профессию учителя: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Аслан\Desktop\1337601584_chechenskiy-gosudarstvennyy-pedagogicheskiy-institut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14282" y="2714620"/>
            <a:ext cx="4071966" cy="292895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Аслан\Desktop\CHGPI_2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786314" y="2786058"/>
            <a:ext cx="4214842" cy="285752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Чеченский государственный университет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Чеченский педагогический институт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_560706131604253400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Место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500034" y="1571612"/>
            <a:ext cx="1428760" cy="928694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072330" y="1500174"/>
            <a:ext cx="1500198" cy="928694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        вуз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00034" y="3286124"/>
            <a:ext cx="2214578" cy="178595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дошкольное</a:t>
            </a:r>
          </a:p>
          <a:p>
            <a:pPr>
              <a:buNone/>
            </a:pPr>
            <a:r>
              <a:rPr lang="ru-RU" dirty="0" smtClean="0"/>
              <a:t>   образовательное</a:t>
            </a:r>
          </a:p>
          <a:p>
            <a:pPr>
              <a:buNone/>
            </a:pPr>
            <a:r>
              <a:rPr lang="ru-RU" dirty="0" smtClean="0"/>
              <a:t>   заведение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286116" y="1928802"/>
            <a:ext cx="2143140" cy="185738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среднее                        </a:t>
            </a:r>
          </a:p>
          <a:p>
            <a:pPr>
              <a:buNone/>
            </a:pPr>
            <a:r>
              <a:rPr lang="ru-RU" dirty="0" smtClean="0"/>
              <a:t> профессиональное</a:t>
            </a:r>
          </a:p>
          <a:p>
            <a:pPr>
              <a:buNone/>
            </a:pPr>
            <a:r>
              <a:rPr lang="ru-RU" dirty="0" smtClean="0"/>
              <a:t> учебное </a:t>
            </a:r>
          </a:p>
          <a:p>
            <a:pPr>
              <a:buNone/>
            </a:pPr>
            <a:r>
              <a:rPr lang="ru-RU" dirty="0" smtClean="0"/>
              <a:t>заведение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</a:p>
        </p:txBody>
      </p:sp>
      <p:pic>
        <p:nvPicPr>
          <p:cNvPr id="9" name="Рисунок 8" descr="20131102_143010.jpg"/>
          <p:cNvPicPr/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429256" y="3857628"/>
            <a:ext cx="371474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29322" y="5288340"/>
            <a:ext cx="30374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МБОУ «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Бенойская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оош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296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Здравствуйте, меня зовут София. Я ученица 7 класса. Мечтаю стать учительницей. </vt:lpstr>
      <vt:lpstr>Слайд 3</vt:lpstr>
      <vt:lpstr> Цели проекта: </vt:lpstr>
      <vt:lpstr>Слайд 5</vt:lpstr>
      <vt:lpstr>Специализация</vt:lpstr>
      <vt:lpstr>Чтобы стать учителем надо много знать и уметь:</vt:lpstr>
      <vt:lpstr>Где в Чеченской Республике можно получить профессию учителя: </vt:lpstr>
      <vt:lpstr>Место работы:</vt:lpstr>
      <vt:lpstr>Требования к выбору профессии:</vt:lpstr>
      <vt:lpstr>Мои шаги к достижению цели:</vt:lpstr>
      <vt:lpstr>Я попробовала себя в роли учителя</vt:lpstr>
      <vt:lpstr>  Недавно я попробовала себя в роли учительницы. Я провела урок русского языка во втором классе. Тема урока была «Главные члены предложения», а целью урока – ввести новое понятие, закрепить изученное на предыдущих уроках.  Я  ознакомила учащихся с темой и целями урока, потом минутка для чистописания. Далее следовала актуализация знаний ( я задавала вопросы по изученным темам). Потом  мы перешли к изучению нового материала. Я объяснила, что такое главные члены предложения, привела примеры. Дети тоже приводили примеры: называли предметы в классе, обозначали их действия. Затем провели игровую физминутку. Дальше – закрепление. Дети работали у доски, самостоятельно определяли главные члены предложения, написали словарный диктант. Несколько минут поработали с интерактивной доской. В конце урока я  проверила как усвоена новая тема, подвела итог и на листочке выставила оценки.   Я получила  большое удовольствие от работы с детьми.</vt:lpstr>
      <vt:lpstr>Слайд 14</vt:lpstr>
      <vt:lpstr>Слайд 15</vt:lpstr>
      <vt:lpstr>                                                                                                               Благодарю                               за                              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Аслан</dc:creator>
  <cp:lastModifiedBy>Аслан</cp:lastModifiedBy>
  <cp:revision>49</cp:revision>
  <dcterms:created xsi:type="dcterms:W3CDTF">2013-11-26T07:11:01Z</dcterms:created>
  <dcterms:modified xsi:type="dcterms:W3CDTF">2014-04-10T05:13:15Z</dcterms:modified>
</cp:coreProperties>
</file>