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0" r:id="rId5"/>
    <p:sldId id="259" r:id="rId6"/>
    <p:sldId id="257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1D38-8C5F-46A7-9DF9-F2198492CD2A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E014-20EE-408D-B671-1FED4357D5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1D38-8C5F-46A7-9DF9-F2198492CD2A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E014-20EE-408D-B671-1FED4357D5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1D38-8C5F-46A7-9DF9-F2198492CD2A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E014-20EE-408D-B671-1FED4357D5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1D38-8C5F-46A7-9DF9-F2198492CD2A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E014-20EE-408D-B671-1FED4357D5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1D38-8C5F-46A7-9DF9-F2198492CD2A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E014-20EE-408D-B671-1FED4357D5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1D38-8C5F-46A7-9DF9-F2198492CD2A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E014-20EE-408D-B671-1FED4357D5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1D38-8C5F-46A7-9DF9-F2198492CD2A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E014-20EE-408D-B671-1FED4357D5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1D38-8C5F-46A7-9DF9-F2198492CD2A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E014-20EE-408D-B671-1FED4357D5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1D38-8C5F-46A7-9DF9-F2198492CD2A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E014-20EE-408D-B671-1FED4357D5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1D38-8C5F-46A7-9DF9-F2198492CD2A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E014-20EE-408D-B671-1FED4357D5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1D38-8C5F-46A7-9DF9-F2198492CD2A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2E014-20EE-408D-B671-1FED4357D5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91D38-8C5F-46A7-9DF9-F2198492CD2A}" type="datetimeFigureOut">
              <a:rPr lang="ru-RU" smtClean="0"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2E014-20EE-408D-B671-1FED4357D5D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1470025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33CC"/>
                </a:solidFill>
              </a:rPr>
              <a:t>Моя судьба в моих руках</a:t>
            </a:r>
            <a:endParaRPr lang="ru-RU" sz="9600" b="1" dirty="0">
              <a:solidFill>
                <a:srgbClr val="FF33CC"/>
              </a:solidFill>
            </a:endParaRPr>
          </a:p>
        </p:txBody>
      </p:sp>
      <p:pic>
        <p:nvPicPr>
          <p:cNvPr id="5" name="Picture 5" descr="6aa7508b384cd0a0a8d7cf67faad782d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852936"/>
            <a:ext cx="8713465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Мои планы на ближайшие пять лет</a:t>
            </a:r>
            <a:br>
              <a:rPr lang="ru-RU" b="1" dirty="0" smtClean="0">
                <a:solidFill>
                  <a:srgbClr val="0000FF"/>
                </a:solidFill>
              </a:rPr>
            </a:b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- с позиции школьницы и ученицы;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- с позиции будущего врача-хирурга;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-с позиции дочери, сестры и внучки;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Picture 7" descr="11075282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645024"/>
            <a:ext cx="165618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11075282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581128"/>
            <a:ext cx="158417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11075282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725144"/>
            <a:ext cx="172819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11075282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653136"/>
            <a:ext cx="165618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11075282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3645024"/>
            <a:ext cx="151216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33CC"/>
                </a:solidFill>
              </a:rPr>
              <a:t>Как школьница и ученица </a:t>
            </a:r>
            <a:endParaRPr lang="ru-RU" sz="5400" b="1" dirty="0">
              <a:solidFill>
                <a:srgbClr val="FF33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rgbClr val="0000FF"/>
                </a:solidFill>
              </a:rPr>
              <a:t>- успешно сдать ОГЭ и ЕГЭ. Поступить в университет и уверенно войти во взрослую жизнь.</a:t>
            </a:r>
          </a:p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</a:rPr>
              <a:t>    - </a:t>
            </a:r>
            <a:r>
              <a:rPr lang="ru-RU" dirty="0">
                <a:solidFill>
                  <a:srgbClr val="0000FF"/>
                </a:solidFill>
              </a:rPr>
              <a:t>п</a:t>
            </a:r>
            <a:r>
              <a:rPr lang="ru-RU" dirty="0" smtClean="0">
                <a:solidFill>
                  <a:srgbClr val="0000FF"/>
                </a:solidFill>
              </a:rPr>
              <a:t>рочитать сто книг  из «путинского» списка.</a:t>
            </a:r>
          </a:p>
          <a:p>
            <a:endParaRPr lang="ru-RU" dirty="0"/>
          </a:p>
        </p:txBody>
      </p:sp>
      <p:pic>
        <p:nvPicPr>
          <p:cNvPr id="4" name="Picture 5" descr="14537576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4725144"/>
            <a:ext cx="3393611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14537576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429000"/>
            <a:ext cx="2952328" cy="1691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14537576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212976"/>
            <a:ext cx="3770679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14537576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5229200"/>
            <a:ext cx="2376264" cy="1361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14537576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509120"/>
            <a:ext cx="2376264" cy="1361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14537576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573944">
            <a:off x="323528" y="5085184"/>
            <a:ext cx="2376264" cy="1361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14537576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429000"/>
            <a:ext cx="2376264" cy="1361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 descr="145375760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68560" y="3933056"/>
            <a:ext cx="2376264" cy="1361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0000FF"/>
                </a:solidFill>
              </a:rPr>
              <a:t>Как врач-хирург</a:t>
            </a:r>
            <a:br>
              <a:rPr lang="ru-RU" sz="6000" b="1" dirty="0" smtClean="0">
                <a:solidFill>
                  <a:srgbClr val="0000FF"/>
                </a:solidFill>
              </a:rPr>
            </a:br>
            <a:endParaRPr lang="ru-RU" sz="6000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Углубленное изучение химии, биологии, математики;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Поиск дополнительной информации по выбранной профессии;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Наблюдение за реальными операциями.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Picture 4" descr="7c859fb4befae70fdeefa3612933619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4221088"/>
            <a:ext cx="3743325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4fa38ca4827e1b3ffba9fd2041e25b1d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891474"/>
            <a:ext cx="3203848" cy="2966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4fa38ca4827e1b3ffba9fd2041e25b1d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891474"/>
            <a:ext cx="3203848" cy="2966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4fa38ca4827e1b3ffba9fd2041e25b1d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68560" y="3891474"/>
            <a:ext cx="3203848" cy="2966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00FF"/>
                </a:solidFill>
              </a:rPr>
              <a:t>Как дочь, сестра и внучка</a:t>
            </a:r>
            <a:endParaRPr lang="ru-RU" sz="5400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452596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33CC"/>
                </a:solidFill>
              </a:rPr>
              <a:t>Помогать родителям;</a:t>
            </a:r>
          </a:p>
          <a:p>
            <a:r>
              <a:rPr lang="ru-RU" sz="4000" b="1" dirty="0" smtClean="0">
                <a:solidFill>
                  <a:srgbClr val="FF33CC"/>
                </a:solidFill>
              </a:rPr>
              <a:t>Заниматься с сестричками и братиком;</a:t>
            </a:r>
          </a:p>
          <a:p>
            <a:r>
              <a:rPr lang="ru-RU" sz="4000" b="1" dirty="0" smtClean="0">
                <a:solidFill>
                  <a:srgbClr val="FF33CC"/>
                </a:solidFill>
              </a:rPr>
              <a:t>Проявлять заботу о бабушке и дедушке. Дарить  им любовь.</a:t>
            </a:r>
          </a:p>
          <a:p>
            <a:endParaRPr lang="ru-RU" sz="4400" b="1" dirty="0">
              <a:solidFill>
                <a:srgbClr val="FF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143000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0000FF"/>
                </a:solidFill>
              </a:rPr>
              <a:t>Я закладываю фундамент своего будущего!</a:t>
            </a:r>
            <a:endParaRPr lang="ru-RU" sz="6000" b="1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000" dirty="0" smtClean="0"/>
              <a:t>  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sz="5400" dirty="0" smtClean="0">
                <a:solidFill>
                  <a:srgbClr val="FF33CC"/>
                </a:solidFill>
              </a:rPr>
              <a:t>Я заложу </a:t>
            </a:r>
            <a:r>
              <a:rPr lang="ru-RU" sz="5400" dirty="0">
                <a:solidFill>
                  <a:srgbClr val="FF33CC"/>
                </a:solidFill>
              </a:rPr>
              <a:t> </a:t>
            </a:r>
            <a:r>
              <a:rPr lang="ru-RU" sz="5400" dirty="0" smtClean="0">
                <a:solidFill>
                  <a:srgbClr val="FF33CC"/>
                </a:solidFill>
              </a:rPr>
              <a:t>ПРОЧНЫЙ ФУНДАМЕНТ!</a:t>
            </a:r>
            <a:endParaRPr lang="ru-RU" sz="5400" dirty="0">
              <a:solidFill>
                <a:srgbClr val="FF33CC"/>
              </a:solidFill>
            </a:endParaRPr>
          </a:p>
        </p:txBody>
      </p:sp>
      <p:pic>
        <p:nvPicPr>
          <p:cNvPr id="5" name="Picture 7" descr="11075282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5618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11075282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581128"/>
            <a:ext cx="165618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11075282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772816"/>
            <a:ext cx="165618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нахапу\Pictures\8 мар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93812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332656"/>
            <a:ext cx="42484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800" b="1" dirty="0" smtClean="0">
                <a:solidFill>
                  <a:srgbClr val="0000FF"/>
                </a:solidFill>
              </a:rPr>
              <a:t>КАКОЙ Я СТАНУ?</a:t>
            </a:r>
            <a:endParaRPr lang="ru-RU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нахапу\Pictures\Безымянный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435280" cy="4525963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НУЖНОЙ ЛЮДЯМ;</a:t>
            </a:r>
          </a:p>
          <a:p>
            <a:r>
              <a:rPr lang="ru-RU" sz="4000" b="1" dirty="0" smtClean="0">
                <a:solidFill>
                  <a:srgbClr val="FFFF00"/>
                </a:solidFill>
              </a:rPr>
              <a:t>ПОЛЕЗНОЙ РОДИНЕ; </a:t>
            </a:r>
          </a:p>
          <a:p>
            <a:r>
              <a:rPr lang="ru-RU" sz="4000" b="1" dirty="0" smtClean="0">
                <a:solidFill>
                  <a:srgbClr val="FFFF00"/>
                </a:solidFill>
              </a:rPr>
              <a:t>УВАЖАЕМОЙ ОКРУЖАЮЩИМИ;</a:t>
            </a:r>
          </a:p>
          <a:p>
            <a:r>
              <a:rPr lang="ru-RU" sz="4000" b="1" dirty="0" smtClean="0">
                <a:solidFill>
                  <a:srgbClr val="FFFF00"/>
                </a:solidFill>
              </a:rPr>
              <a:t>УМЕЮЩЕЙ УПРАВЛЯТЬ СВОЕЙ СУДЬБОЙ;</a:t>
            </a:r>
          </a:p>
          <a:p>
            <a:r>
              <a:rPr lang="ru-RU" sz="4000" b="1" dirty="0" smtClean="0">
                <a:solidFill>
                  <a:srgbClr val="FFFF00"/>
                </a:solidFill>
              </a:rPr>
              <a:t>ДОСТОЙНО ИДУЩЕЙ ПО ЖИЗНИ;</a:t>
            </a:r>
          </a:p>
          <a:p>
            <a:r>
              <a:rPr lang="ru-RU" sz="4000" b="1" dirty="0" smtClean="0">
                <a:solidFill>
                  <a:srgbClr val="FFFF00"/>
                </a:solidFill>
              </a:rPr>
              <a:t>НЕПРИЕМЛЮЩЕЙ ЗЛО И ЖЕСТОКОСТЬ.</a:t>
            </a:r>
            <a:endParaRPr lang="ru-RU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7c859fb4befae70fdeefa3612933619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92696"/>
            <a:ext cx="7583431" cy="590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9600" b="1" dirty="0" smtClean="0">
                <a:solidFill>
                  <a:srgbClr val="FF33CC"/>
                </a:solidFill>
              </a:rPr>
              <a:t>Благодарю за внимание.</a:t>
            </a:r>
            <a:endParaRPr lang="ru-RU" sz="9600" b="1" dirty="0">
              <a:solidFill>
                <a:srgbClr val="FF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158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Моя судьба в моих руках</vt:lpstr>
      <vt:lpstr>Мои планы на ближайшие пять лет </vt:lpstr>
      <vt:lpstr>Как школьница и ученица </vt:lpstr>
      <vt:lpstr>Как врач-хирург </vt:lpstr>
      <vt:lpstr>Как дочь, сестра и внучка</vt:lpstr>
      <vt:lpstr>Я закладываю фундамент своего будущего!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Моя судьба в моих руках</dc:title>
  <dc:creator>нахапу</dc:creator>
  <cp:lastModifiedBy>нахапу</cp:lastModifiedBy>
  <cp:revision>5</cp:revision>
  <dcterms:created xsi:type="dcterms:W3CDTF">2016-05-23T19:32:19Z</dcterms:created>
  <dcterms:modified xsi:type="dcterms:W3CDTF">2016-05-23T20:14:48Z</dcterms:modified>
</cp:coreProperties>
</file>