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61" r:id="rId4"/>
    <p:sldId id="260" r:id="rId5"/>
    <p:sldId id="259" r:id="rId6"/>
    <p:sldId id="257" r:id="rId7"/>
    <p:sldId id="264" r:id="rId8"/>
    <p:sldId id="262" r:id="rId9"/>
    <p:sldId id="263" r:id="rId1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CC"/>
    <a:srgbClr val="00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576" y="-15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391D38-8C5F-46A7-9DF9-F2198492CD2A}" type="datetimeFigureOut">
              <a:rPr lang="ru-RU" smtClean="0"/>
              <a:t>23.05.2016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0D2E014-20EE-408D-B671-1FED4357D5DE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55576" y="908720"/>
            <a:ext cx="7772400" cy="1470025"/>
          </a:xfrm>
        </p:spPr>
        <p:txBody>
          <a:bodyPr>
            <a:noAutofit/>
          </a:bodyPr>
          <a:lstStyle/>
          <a:p>
            <a:r>
              <a:rPr lang="ru-RU" sz="9600" b="1" dirty="0" smtClean="0">
                <a:solidFill>
                  <a:srgbClr val="FF33CC"/>
                </a:solidFill>
              </a:rPr>
              <a:t>Моя судьба в моих руках</a:t>
            </a:r>
            <a:endParaRPr lang="ru-RU" sz="9600" b="1" dirty="0">
              <a:solidFill>
                <a:srgbClr val="FF33CC"/>
              </a:solidFill>
            </a:endParaRPr>
          </a:p>
        </p:txBody>
      </p:sp>
      <p:pic>
        <p:nvPicPr>
          <p:cNvPr id="5" name="Picture 5" descr="6aa7508b384cd0a0a8d7cf67faad782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51520" y="2852936"/>
            <a:ext cx="8713465" cy="34563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0000FF"/>
                </a:solidFill>
              </a:rPr>
              <a:t>Мои планы на ближайшие пять лет</a:t>
            </a:r>
            <a:br>
              <a:rPr lang="ru-RU" b="1" dirty="0" smtClean="0">
                <a:solidFill>
                  <a:srgbClr val="0000FF"/>
                </a:solidFill>
              </a:rPr>
            </a:br>
            <a:endParaRPr lang="ru-RU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- с позиции школьницы и ученицы;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- с позиции будущего врача-хирурга;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FF0000"/>
                </a:solidFill>
              </a:rPr>
              <a:t>-с позиции дочери, сестры и внучки;</a:t>
            </a:r>
          </a:p>
          <a:p>
            <a:pPr>
              <a:buNone/>
            </a:pPr>
            <a:endParaRPr lang="ru-RU" dirty="0"/>
          </a:p>
        </p:txBody>
      </p:sp>
      <p:pic>
        <p:nvPicPr>
          <p:cNvPr id="5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6" y="3645024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4581128"/>
            <a:ext cx="1584176" cy="15841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707904" y="4725144"/>
            <a:ext cx="1728192" cy="17281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724128" y="4653136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092280" y="3645024"/>
            <a:ext cx="1512168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FF33CC"/>
                </a:solidFill>
              </a:rPr>
              <a:t>Как школьница и ученица </a:t>
            </a:r>
            <a:endParaRPr lang="ru-RU" sz="5400" b="1" dirty="0">
              <a:solidFill>
                <a:srgbClr val="FF33CC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 </a:t>
            </a:r>
            <a:r>
              <a:rPr lang="ru-RU" dirty="0" smtClean="0">
                <a:solidFill>
                  <a:srgbClr val="0000FF"/>
                </a:solidFill>
              </a:rPr>
              <a:t>- успешно сдать ОГЭ и ЕГЭ. Поступить в университет и уверенно войти во взрослую жизнь.</a:t>
            </a:r>
          </a:p>
          <a:p>
            <a:pPr>
              <a:buNone/>
            </a:pPr>
            <a:r>
              <a:rPr lang="ru-RU" dirty="0" smtClean="0">
                <a:solidFill>
                  <a:srgbClr val="0000FF"/>
                </a:solidFill>
              </a:rPr>
              <a:t>    - </a:t>
            </a:r>
            <a:r>
              <a:rPr lang="ru-RU" dirty="0">
                <a:solidFill>
                  <a:srgbClr val="0000FF"/>
                </a:solidFill>
              </a:rPr>
              <a:t>п</a:t>
            </a:r>
            <a:r>
              <a:rPr lang="ru-RU" dirty="0" smtClean="0">
                <a:solidFill>
                  <a:srgbClr val="0000FF"/>
                </a:solidFill>
              </a:rPr>
              <a:t>рочитать сто книг  из «путинского» списка.</a:t>
            </a:r>
          </a:p>
          <a:p>
            <a:endParaRPr lang="ru-RU" dirty="0"/>
          </a:p>
        </p:txBody>
      </p:sp>
      <p:pic>
        <p:nvPicPr>
          <p:cNvPr id="4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139952" y="4725144"/>
            <a:ext cx="3393611" cy="194421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3429000"/>
            <a:ext cx="2952328" cy="16914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3212976"/>
            <a:ext cx="3770679" cy="21602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483768" y="5229200"/>
            <a:ext cx="2376264" cy="136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91680" y="4509120"/>
            <a:ext cx="2376264" cy="136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1573944">
            <a:off x="323528" y="5085184"/>
            <a:ext cx="2376264" cy="136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03648" y="3429000"/>
            <a:ext cx="2376264" cy="136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Picture 5" descr="145375760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560" y="3933056"/>
            <a:ext cx="2376264" cy="13613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48680"/>
            <a:ext cx="8229600" cy="868958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</a:rPr>
              <a:t>Как врач-хирург</a:t>
            </a:r>
            <a:br>
              <a:rPr lang="ru-RU" sz="6000" b="1" dirty="0" smtClean="0">
                <a:solidFill>
                  <a:srgbClr val="0000FF"/>
                </a:solidFill>
              </a:rPr>
            </a:br>
            <a:endParaRPr lang="ru-RU" sz="6000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 smtClean="0">
                <a:solidFill>
                  <a:srgbClr val="FF0000"/>
                </a:solidFill>
              </a:rPr>
              <a:t>Углубленное изучение химии, биологии, математики;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Поиск дополнительной информации по выбранной профессии;</a:t>
            </a:r>
          </a:p>
          <a:p>
            <a:r>
              <a:rPr lang="ru-RU" dirty="0" smtClean="0">
                <a:solidFill>
                  <a:srgbClr val="FF0000"/>
                </a:solidFill>
              </a:rPr>
              <a:t>Наблюдение за реальными операциями.</a:t>
            </a:r>
          </a:p>
          <a:p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" name="Picture 4" descr="7c859fb4befae70fdeefa3612933619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148064" y="4221088"/>
            <a:ext cx="3743325" cy="26369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6" descr="4fa38ca4827e1b3ffba9fd2041e25b1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940152" y="3891474"/>
            <a:ext cx="3203848" cy="296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6" descr="4fa38ca4827e1b3ffba9fd2041e25b1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3891474"/>
            <a:ext cx="3203848" cy="296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6" descr="4fa38ca4827e1b3ffba9fd2041e25b1d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468560" y="3891474"/>
            <a:ext cx="3203848" cy="29665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5400" b="1" dirty="0" smtClean="0">
                <a:solidFill>
                  <a:srgbClr val="0000FF"/>
                </a:solidFill>
              </a:rPr>
              <a:t>Как дочь, сестра и внучка</a:t>
            </a:r>
            <a:endParaRPr lang="ru-RU" sz="5400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23528" y="1196752"/>
            <a:ext cx="8229600" cy="4525963"/>
          </a:xfrm>
        </p:spPr>
        <p:txBody>
          <a:bodyPr>
            <a:normAutofit/>
          </a:bodyPr>
          <a:lstStyle/>
          <a:p>
            <a:r>
              <a:rPr lang="ru-RU" sz="4000" b="1" dirty="0" smtClean="0">
                <a:solidFill>
                  <a:srgbClr val="FF33CC"/>
                </a:solidFill>
              </a:rPr>
              <a:t>Помогать родителям;</a:t>
            </a:r>
          </a:p>
          <a:p>
            <a:r>
              <a:rPr lang="ru-RU" sz="4000" b="1" dirty="0" smtClean="0">
                <a:solidFill>
                  <a:srgbClr val="FF33CC"/>
                </a:solidFill>
              </a:rPr>
              <a:t>Заниматься с сестричками и братиком;</a:t>
            </a:r>
          </a:p>
          <a:p>
            <a:r>
              <a:rPr lang="ru-RU" sz="4000" b="1" dirty="0" smtClean="0">
                <a:solidFill>
                  <a:srgbClr val="FF33CC"/>
                </a:solidFill>
              </a:rPr>
              <a:t>Проявлять заботу о бабушке и дедушке. Дарить  им любовь.</a:t>
            </a:r>
          </a:p>
          <a:p>
            <a:endParaRPr lang="ru-RU" sz="4400" b="1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9552" y="836712"/>
            <a:ext cx="8229600" cy="1143000"/>
          </a:xfrm>
        </p:spPr>
        <p:txBody>
          <a:bodyPr>
            <a:noAutofit/>
          </a:bodyPr>
          <a:lstStyle/>
          <a:p>
            <a:r>
              <a:rPr lang="ru-RU" sz="6000" b="1" dirty="0" smtClean="0">
                <a:solidFill>
                  <a:srgbClr val="0000FF"/>
                </a:solidFill>
              </a:rPr>
              <a:t>Я закладываю фундамент своего будущего!</a:t>
            </a:r>
            <a:endParaRPr lang="ru-RU" sz="6000" b="1" dirty="0">
              <a:solidFill>
                <a:srgbClr val="0000FF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>
              <a:buNone/>
            </a:pPr>
            <a:r>
              <a:rPr lang="ru-RU" sz="6000" dirty="0" smtClean="0"/>
              <a:t>  </a:t>
            </a:r>
          </a:p>
          <a:p>
            <a:endParaRPr lang="ru-RU" dirty="0" smtClean="0"/>
          </a:p>
          <a:p>
            <a:endParaRPr lang="ru-RU" dirty="0"/>
          </a:p>
          <a:p>
            <a:r>
              <a:rPr lang="ru-RU" sz="5400" dirty="0" smtClean="0">
                <a:solidFill>
                  <a:srgbClr val="FF33CC"/>
                </a:solidFill>
              </a:rPr>
              <a:t>Я заложу </a:t>
            </a:r>
            <a:r>
              <a:rPr lang="ru-RU" sz="5400" dirty="0">
                <a:solidFill>
                  <a:srgbClr val="FF33CC"/>
                </a:solidFill>
              </a:rPr>
              <a:t> </a:t>
            </a:r>
            <a:r>
              <a:rPr lang="ru-RU" sz="5400" dirty="0" smtClean="0">
                <a:solidFill>
                  <a:srgbClr val="FF33CC"/>
                </a:solidFill>
              </a:rPr>
              <a:t>ПРОЧНЫЙ ФУНДАМЕНТ!</a:t>
            </a:r>
            <a:endParaRPr lang="ru-RU" sz="5400" dirty="0">
              <a:solidFill>
                <a:srgbClr val="FF33CC"/>
              </a:solidFill>
            </a:endParaRPr>
          </a:p>
        </p:txBody>
      </p:sp>
      <p:pic>
        <p:nvPicPr>
          <p:cNvPr id="5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4581128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Picture 7" descr="110752829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732240" y="1772816"/>
            <a:ext cx="1656184" cy="16561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3074" name="Picture 2" descr="C:\Users\нахапу\Pictures\8 мар.gif"/>
          <p:cNvPicPr>
            <a:picLocks noGrp="1" noChangeAspect="1" noChangeArrowheads="1" noCrop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793812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467544" y="332656"/>
            <a:ext cx="4248472" cy="41549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8800" b="1" dirty="0" smtClean="0">
                <a:solidFill>
                  <a:srgbClr val="0000FF"/>
                </a:solidFill>
              </a:rPr>
              <a:t>КАКОЙ Я СТАНУ?</a:t>
            </a:r>
            <a:endParaRPr lang="ru-RU" sz="8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 descr="C:\Users\нахапу\Pictures\Безымянный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7999"/>
          </a:xfrm>
          <a:prstGeom prst="rect">
            <a:avLst/>
          </a:prstGeom>
          <a:noFill/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67544" y="764704"/>
            <a:ext cx="8435280" cy="4525963"/>
          </a:xfrm>
        </p:spPr>
        <p:txBody>
          <a:bodyPr>
            <a:noAutofit/>
          </a:bodyPr>
          <a:lstStyle/>
          <a:p>
            <a:r>
              <a:rPr lang="ru-RU" sz="4000" b="1" dirty="0" smtClean="0">
                <a:solidFill>
                  <a:srgbClr val="FFFF00"/>
                </a:solidFill>
              </a:rPr>
              <a:t>НУЖНОЙ ЛЮДЯМ;</a:t>
            </a:r>
          </a:p>
          <a:p>
            <a:r>
              <a:rPr lang="ru-RU" sz="4000" b="1" dirty="0" smtClean="0">
                <a:solidFill>
                  <a:srgbClr val="FFFF00"/>
                </a:solidFill>
              </a:rPr>
              <a:t>ПОЛЕЗНОЙ РОДИНЕ; </a:t>
            </a:r>
          </a:p>
          <a:p>
            <a:r>
              <a:rPr lang="ru-RU" sz="4000" b="1" dirty="0" smtClean="0">
                <a:solidFill>
                  <a:srgbClr val="FFFF00"/>
                </a:solidFill>
              </a:rPr>
              <a:t>УВАЖАЕМОЙ ОКРУЖАЮЩИМИ;</a:t>
            </a:r>
          </a:p>
          <a:p>
            <a:r>
              <a:rPr lang="ru-RU" sz="4000" b="1" dirty="0" smtClean="0">
                <a:solidFill>
                  <a:srgbClr val="FFFF00"/>
                </a:solidFill>
              </a:rPr>
              <a:t>УМЕЮЩЕЙ УПРАВЛЯТЬ СВОЕЙ СУДЬБОЙ;</a:t>
            </a:r>
          </a:p>
          <a:p>
            <a:r>
              <a:rPr lang="ru-RU" sz="4000" b="1" dirty="0" smtClean="0">
                <a:solidFill>
                  <a:srgbClr val="FFFF00"/>
                </a:solidFill>
              </a:rPr>
              <a:t>ДОСТОЙНО ИДУЩЕЙ ПО ЖИЗНИ;</a:t>
            </a:r>
          </a:p>
          <a:p>
            <a:r>
              <a:rPr lang="ru-RU" sz="4000" b="1" dirty="0" smtClean="0">
                <a:solidFill>
                  <a:srgbClr val="FFFF00"/>
                </a:solidFill>
              </a:rPr>
              <a:t>НЕПРИЕМЛЮЩЕЙ ЗЛО И ЖЕСТОКОСТЬ.</a:t>
            </a:r>
            <a:endParaRPr lang="ru-RU" sz="4000" b="1" dirty="0">
              <a:solidFill>
                <a:srgbClr val="FFFF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 descr="7c859fb4befae70fdeefa36129336193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5576" y="692696"/>
            <a:ext cx="7583431" cy="5904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95536" y="404664"/>
            <a:ext cx="8229600" cy="4525963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9600" b="1" dirty="0" smtClean="0">
                <a:solidFill>
                  <a:srgbClr val="FF33CC"/>
                </a:solidFill>
              </a:rPr>
              <a:t>Благодарю за внимание.</a:t>
            </a:r>
            <a:endParaRPr lang="ru-RU" sz="9600" b="1" dirty="0">
              <a:solidFill>
                <a:srgbClr val="FF33CC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</TotalTime>
  <Words>158</Words>
  <Application>Microsoft Office PowerPoint</Application>
  <PresentationFormat>Экран (4:3)</PresentationFormat>
  <Paragraphs>29</Paragraphs>
  <Slides>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9</vt:i4>
      </vt:variant>
    </vt:vector>
  </HeadingPairs>
  <TitlesOfParts>
    <vt:vector size="10" baseType="lpstr">
      <vt:lpstr>Тема Office</vt:lpstr>
      <vt:lpstr>Моя судьба в моих руках</vt:lpstr>
      <vt:lpstr>Мои планы на ближайшие пять лет </vt:lpstr>
      <vt:lpstr>Как школьница и ученица </vt:lpstr>
      <vt:lpstr>Как врач-хирург </vt:lpstr>
      <vt:lpstr>Как дочь, сестра и внучка</vt:lpstr>
      <vt:lpstr>Я закладываю фундамент своего будущего!</vt:lpstr>
      <vt:lpstr>Слайд 7</vt:lpstr>
      <vt:lpstr>Слайд 8</vt:lpstr>
      <vt:lpstr>Слайд 9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Моя судьба в моих руках</dc:title>
  <dc:creator>нахапу</dc:creator>
  <cp:lastModifiedBy>нахапу</cp:lastModifiedBy>
  <cp:revision>5</cp:revision>
  <dcterms:created xsi:type="dcterms:W3CDTF">2016-05-23T19:32:19Z</dcterms:created>
  <dcterms:modified xsi:type="dcterms:W3CDTF">2016-05-23T20:14:48Z</dcterms:modified>
</cp:coreProperties>
</file>