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A01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2722-04A9-4A30-A228-9FB0832EB98A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D0C4-D1C2-4A06-A501-FB24AEA4D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CD83-A81A-49DA-A61F-AC957F0D7079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6AD8-4D88-4559-9A36-92FB1B31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2846-751B-42B0-B685-3A202782E8BE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766E-E234-4EC7-AE1D-AB8838ABE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AF62-9C17-4FFF-BBC2-BA0F3E8AF1C6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5DE-965F-4F7A-9C7D-8B3334479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7D9-0A5D-4527-94BC-7166A1E6CC80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F7A2-86B7-4EEB-97E9-E663A00A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5092-B8D0-4AC8-86B1-A4E7F848C16F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41C3-A839-4D34-9C48-85AE9676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9C84-9283-4CCF-8941-6732DDDFD509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6BAD-15B4-41E9-A479-26A846DCB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40F9-201C-40E7-BD94-0EF3BBD9DA91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ED0D-C106-4CAE-AD78-6CA64E41D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5EE1-1AC4-46FB-A34A-48C62F399620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62CD-D743-478A-BEC5-0C25959CD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DC04E-F1F0-4AF3-B794-1C7B9C4766DF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0EBF-3B37-49C3-817C-1B5B6E421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4535-0477-4A3D-A5D8-8884D2195968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4918-C797-48DC-B859-5658D239D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0F68EEF-2D6E-4530-8347-097877DEED42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E33831-5C47-444E-9363-6C6CCC9E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Снимок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1052513"/>
            <a:ext cx="8062913" cy="2763837"/>
          </a:xfrm>
        </p:spPr>
        <p:txBody>
          <a:bodyPr/>
          <a:lstStyle/>
          <a:p>
            <a:pPr eaLnBrk="1" hangingPunct="1"/>
            <a:r>
              <a:rPr lang="ru-RU" sz="11400" b="1" smtClean="0">
                <a:solidFill>
                  <a:srgbClr val="FF0066"/>
                </a:solidFill>
              </a:rPr>
              <a:t>Классный час</a:t>
            </a:r>
          </a:p>
        </p:txBody>
      </p:sp>
      <p:pic>
        <p:nvPicPr>
          <p:cNvPr id="13315" name="Picture 5" descr="81052676_72017056_0_2ae30_b3f589af_L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429000"/>
            <a:ext cx="25971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61304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411663"/>
            <a:ext cx="263683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19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FF"/>
                </a:solidFill>
              </a:rPr>
              <a:t>    Магомед, заболев, пропустил большое количество уроков. После болезни он стал хуже учиться. Ребята относились к происходящему по-разному: одни стремились помочь мальчику, другие посмеивались, а кто-то придумал кличку Магомед-дурак!  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FF"/>
                </a:solidFill>
              </a:rPr>
              <a:t>     Ваше отношение к ситуации?</a:t>
            </a:r>
          </a:p>
          <a:p>
            <a:pPr eaLnBrk="1" hangingPunct="1">
              <a:buFontTx/>
              <a:buNone/>
            </a:pPr>
            <a:endParaRPr lang="ru-RU" sz="4000" b="1" smtClean="0"/>
          </a:p>
        </p:txBody>
      </p:sp>
      <p:pic>
        <p:nvPicPr>
          <p:cNvPr id="22531" name="Picture 4" descr="821269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821269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80438" y="0"/>
            <a:ext cx="563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05263"/>
            <a:ext cx="360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>
                <a:solidFill>
                  <a:srgbClr val="7030A0"/>
                </a:solidFill>
              </a:rPr>
              <a:t>Какими должны быть отношения между  девочками и мальчиками?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3555" name="Picture 4" descr="f1da00d2b637d813de6313216d569e6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38163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butterfl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997200"/>
            <a:ext cx="5064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butterfl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205038"/>
            <a:ext cx="5064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butterfl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997200"/>
            <a:ext cx="5064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butterfl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205038"/>
            <a:ext cx="5064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Мальчики, такими хотят видеть вас девочки!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0000FF"/>
                </a:solidFill>
              </a:rPr>
              <a:t>Умные</a:t>
            </a:r>
          </a:p>
          <a:p>
            <a:pPr algn="ctr" eaLnBrk="1" hangingPunct="1"/>
            <a:r>
              <a:rPr lang="ru-RU" sz="4800" b="1" smtClean="0">
                <a:solidFill>
                  <a:srgbClr val="0000FF"/>
                </a:solidFill>
              </a:rPr>
              <a:t>Сильные</a:t>
            </a:r>
          </a:p>
          <a:p>
            <a:pPr algn="ctr" eaLnBrk="1" hangingPunct="1"/>
            <a:r>
              <a:rPr lang="ru-RU" sz="4800" b="1" smtClean="0">
                <a:solidFill>
                  <a:srgbClr val="0000FF"/>
                </a:solidFill>
              </a:rPr>
              <a:t>Воспитанные</a:t>
            </a:r>
          </a:p>
          <a:p>
            <a:pPr algn="ctr" eaLnBrk="1" hangingPunct="1"/>
            <a:r>
              <a:rPr lang="ru-RU" sz="4800" b="1" smtClean="0">
                <a:solidFill>
                  <a:srgbClr val="0000FF"/>
                </a:solidFill>
              </a:rPr>
              <a:t>Вежливые </a:t>
            </a:r>
          </a:p>
          <a:p>
            <a:pPr algn="ctr" eaLnBrk="1" hangingPunct="1"/>
            <a:r>
              <a:rPr lang="ru-RU" sz="4800" b="1" smtClean="0">
                <a:solidFill>
                  <a:srgbClr val="0000FF"/>
                </a:solidFill>
              </a:rPr>
              <a:t>Умеющие защищать</a:t>
            </a:r>
          </a:p>
        </p:txBody>
      </p:sp>
      <p:pic>
        <p:nvPicPr>
          <p:cNvPr id="24579" name="Picture 4" descr="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64438" y="3789363"/>
            <a:ext cx="15795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3"/>
            <a:ext cx="1400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247682-78176f8b963c88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138" y="4076700"/>
            <a:ext cx="23288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Девочки, такими хотят видеть вас мальчики!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Аккуратные</a:t>
            </a:r>
          </a:p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Вежливые</a:t>
            </a:r>
          </a:p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Умные</a:t>
            </a:r>
          </a:p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Добрые</a:t>
            </a:r>
          </a:p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Хозяйственные</a:t>
            </a:r>
          </a:p>
          <a:p>
            <a:pPr algn="ctr" eaLnBrk="1" hangingPunct="1"/>
            <a:r>
              <a:rPr lang="ru-RU" sz="4400" b="1" smtClean="0">
                <a:solidFill>
                  <a:srgbClr val="FF0066"/>
                </a:solidFill>
              </a:rPr>
              <a:t>Трудолюбивые </a:t>
            </a:r>
          </a:p>
        </p:txBody>
      </p:sp>
      <p:pic>
        <p:nvPicPr>
          <p:cNvPr id="25604" name="Picture 4" descr="milash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animashki-serdechki-125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0"/>
            <a:ext cx="1257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04-masha-and-the-bear-re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00FF"/>
                </a:solidFill>
              </a:rPr>
              <a:t>Общий вывод: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47132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относиться друг к другу, дружелюбно, терпеливо и уважительно. Невозможно нравиться всем, невозможно любить всех. У нас разное воспитание, интеллект, желание учиться, характер, вкусы, темперамент. Но мы можем жить в согласии друг с другом, ценить друг друга, принимать его таким, какой он есть.</a:t>
            </a:r>
          </a:p>
        </p:txBody>
      </p:sp>
      <p:pic>
        <p:nvPicPr>
          <p:cNvPr id="26628" name="Рисунок 4" descr="Анима (9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Анима (9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0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</a:rPr>
              <a:t>Классный договор: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36295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smtClean="0">
                <a:solidFill>
                  <a:srgbClr val="0000FF"/>
                </a:solidFill>
              </a:rPr>
              <a:t>Я имею право на счастье и доброе отношение в этом классе. Это значит, что никто не будет надо мной смеяться, что меня не будут игнорировать и обижать.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smtClean="0">
                <a:solidFill>
                  <a:srgbClr val="0000FF"/>
                </a:solidFill>
              </a:rPr>
              <a:t>Я имею право быть самим собой. Это значит, что никто не будет ко мне относиться несправедливо из-за того, что я толстый или худой, быстрый или медлительный, мальчик или девочка.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smtClean="0">
                <a:solidFill>
                  <a:srgbClr val="0000FF"/>
                </a:solidFill>
              </a:rPr>
              <a:t>Я имею право на безопасность в классе. Это значит, что меня никто не будет бить, толкать или щипать.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smtClean="0">
                <a:solidFill>
                  <a:srgbClr val="0000FF"/>
                </a:solidFill>
              </a:rPr>
              <a:t>Я имею право слушать и быть услышанным в этом классе. Это значит, что я смогу свободно выражать свои чувства и мнения, и меня не будут прерывать, моё мнение будут учитывать при планировании совместных действий.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500" smtClean="0"/>
          </a:p>
        </p:txBody>
      </p:sp>
      <p:pic>
        <p:nvPicPr>
          <p:cNvPr id="27651" name="Picture 4" descr="ar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ar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80288" y="0"/>
            <a:ext cx="17637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Группа 9"/>
          <p:cNvGrpSpPr>
            <a:grpSpLocks/>
          </p:cNvGrpSpPr>
          <p:nvPr/>
        </p:nvGrpSpPr>
        <p:grpSpPr bwMode="auto">
          <a:xfrm>
            <a:off x="6877050" y="4652963"/>
            <a:ext cx="2389188" cy="2349500"/>
            <a:chOff x="5805174" y="3442540"/>
            <a:chExt cx="3542026" cy="3415460"/>
          </a:xfrm>
        </p:grpSpPr>
        <p:pic>
          <p:nvPicPr>
            <p:cNvPr id="27655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3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3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4"/>
          <a:srcRect t="46552" r="51724"/>
          <a:stretch>
            <a:fillRect/>
          </a:stretch>
        </p:blipFill>
        <p:spPr bwMode="auto">
          <a:xfrm>
            <a:off x="0" y="5876925"/>
            <a:ext cx="1025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88913"/>
            <a:ext cx="8435975" cy="5792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ru-RU" sz="4400" b="1" smtClean="0">
                <a:solidFill>
                  <a:srgbClr val="FF0066"/>
                </a:solidFill>
              </a:rPr>
              <a:t>-</a:t>
            </a:r>
            <a:r>
              <a:rPr lang="ru-RU" sz="4800" b="1" smtClean="0">
                <a:solidFill>
                  <a:srgbClr val="FF0066"/>
                </a:solidFill>
              </a:rPr>
              <a:t>Все вы разные, но вы являетесь частью одного целого – частью КЛАССной семьи. И если вы вдруг увидите одинокую фигуру вдали от ребят, чьи-то грустные глаза, слёзы, протяните своё солнышко.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28674" name="Picture 16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71866">
            <a:off x="0" y="0"/>
            <a:ext cx="12144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нима (1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13375"/>
            <a:ext cx="14763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E:\photo\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373688"/>
            <a:ext cx="8229600" cy="1143000"/>
          </a:xfrm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 ____ ____  </a:t>
            </a:r>
            <a:r>
              <a:rPr lang="en-US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      </a:t>
            </a: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_ _______ __________ </a:t>
            </a:r>
            <a:r>
              <a:rPr lang="ru-RU" sz="48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_____  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Удачи всем </a:t>
            </a:r>
            <a:b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</a:br>
            <a:r>
              <a:rPr lang="en-US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      </a:t>
            </a: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в поисках настоящего </a:t>
            </a:r>
            <a:r>
              <a:rPr lang="ru-RU" sz="48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друга!</a:t>
            </a:r>
            <a:br>
              <a:rPr lang="ru-RU" sz="48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</a:br>
            <a:endParaRPr lang="ru-RU" sz="4800" b="1" i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15843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0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Спасибо за внимание!</a:t>
            </a:r>
          </a:p>
        </p:txBody>
      </p:sp>
      <p:pic>
        <p:nvPicPr>
          <p:cNvPr id="29700" name="Рисунок 12" descr="Анима (1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84313"/>
            <a:ext cx="27590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30956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3" descr="Снимок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1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ru-RU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Дружба — главное чудо всегда,</a:t>
            </a:r>
          </a:p>
          <a:p>
            <a:pPr eaLnBrk="1" hangingPunct="1">
              <a:defRPr/>
            </a:pPr>
            <a:r>
              <a:rPr lang="ru-RU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 открытий для всех нас таящее.</a:t>
            </a:r>
          </a:p>
          <a:p>
            <a:pPr eaLnBrk="1" hangingPunct="1">
              <a:defRPr/>
            </a:pPr>
            <a:r>
              <a:rPr lang="ru-RU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любая беда — не беда,</a:t>
            </a:r>
          </a:p>
          <a:p>
            <a:pPr eaLnBrk="1" hangingPunct="1">
              <a:defRPr/>
            </a:pPr>
            <a:r>
              <a:rPr lang="ru-RU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рядом друзья настоящие!”</a:t>
            </a:r>
            <a:endParaRPr lang="ru-RU" sz="2600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:\1399191296_nrhgvmj1fzaje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15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___ 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15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7Я</a:t>
            </a:r>
          </a:p>
        </p:txBody>
      </p:sp>
      <p:pic>
        <p:nvPicPr>
          <p:cNvPr id="15364" name="Picture 4" descr="blest1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58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blest1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0"/>
            <a:ext cx="11350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Мой класс - моя семья</a:t>
            </a:r>
          </a:p>
        </p:txBody>
      </p:sp>
      <p:pic>
        <p:nvPicPr>
          <p:cNvPr id="16386" name="Picture 7" descr="book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book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75" y="0"/>
            <a:ext cx="936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book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75" y="5805488"/>
            <a:ext cx="9366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book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366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1476375" y="2060575"/>
            <a:ext cx="3525838" cy="4391025"/>
            <a:chOff x="158" y="346"/>
            <a:chExt cx="3233" cy="3884"/>
          </a:xfrm>
        </p:grpSpPr>
        <p:pic>
          <p:nvPicPr>
            <p:cNvPr id="16394" name="Picture 12" descr="MCj0343343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346"/>
              <a:ext cx="2093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3" descr="MCj0343343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1480"/>
              <a:ext cx="2643" cy="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Group 14"/>
          <p:cNvGrpSpPr>
            <a:grpSpLocks/>
          </p:cNvGrpSpPr>
          <p:nvPr/>
        </p:nvGrpSpPr>
        <p:grpSpPr bwMode="auto">
          <a:xfrm>
            <a:off x="4500563" y="1628775"/>
            <a:ext cx="3311525" cy="4464050"/>
            <a:chOff x="158" y="346"/>
            <a:chExt cx="3233" cy="3884"/>
          </a:xfrm>
        </p:grpSpPr>
        <p:pic>
          <p:nvPicPr>
            <p:cNvPr id="16392" name="Picture 15" descr="MCj0343343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346"/>
              <a:ext cx="2093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6" descr="MCj0343343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" y="1480"/>
              <a:ext cx="2643" cy="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8800" b="1">
                <a:solidFill>
                  <a:srgbClr val="F18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 класс – это </a:t>
            </a:r>
            <a:r>
              <a:rPr lang="ru-RU" sz="10500" b="1">
                <a:solidFill>
                  <a:srgbClr val="F18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ваша семья.</a:t>
            </a:r>
            <a:r>
              <a:rPr lang="ru-RU" sz="11500" b="1"/>
              <a:t> </a:t>
            </a: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619250" y="2852738"/>
            <a:ext cx="5040313" cy="4005262"/>
            <a:chOff x="2426" y="588"/>
            <a:chExt cx="3275" cy="3495"/>
          </a:xfrm>
        </p:grpSpPr>
        <p:pic>
          <p:nvPicPr>
            <p:cNvPr id="17413" name="Picture 4" descr="MCj034335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6" y="588"/>
              <a:ext cx="2095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5" descr="MCj034335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6" y="1495"/>
              <a:ext cx="2676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6" descr="sw1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2963"/>
            <a:ext cx="860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sw1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5922963"/>
            <a:ext cx="860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</a:rPr>
              <a:t>КЛАССная семья: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229600" cy="4713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ru-RU" sz="6000" b="1" i="1" smtClean="0">
                <a:solidFill>
                  <a:srgbClr val="0000FF"/>
                </a:solidFill>
              </a:rPr>
              <a:t>большая, дружная, крепкая, есть уважение, есть понимание, взаимопомощь</a:t>
            </a:r>
          </a:p>
          <a:p>
            <a:pPr eaLnBrk="1" hangingPunct="1">
              <a:lnSpc>
                <a:spcPct val="90000"/>
              </a:lnSpc>
            </a:pPr>
            <a:endParaRPr lang="ru-RU" i="1" smtClean="0">
              <a:solidFill>
                <a:srgbClr val="0000FF"/>
              </a:solidFill>
            </a:endParaRPr>
          </a:p>
        </p:txBody>
      </p:sp>
      <p:pic>
        <p:nvPicPr>
          <p:cNvPr id="18435" name="Picture 4" descr="h_1340311079_7484903_76e02758b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8622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Основа дружного класса: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4857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Помогать друг другу;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Не помнить долго обиду;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Не мелочиться;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Доверять друг другу;   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 Защищать друг друга;     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Уметь прощать;                                      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Быть  сдержанным;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Не завидовать;                                        </a:t>
            </a:r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Быть честным;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4" descr="schoo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0"/>
            <a:ext cx="4067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butterfly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196975"/>
            <a:ext cx="165576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Что мешает быть дружными: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507413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Непонимание;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Раздражительность;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Игнорирование;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Равнодушие;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Агрессивность;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 Клички;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Сквернословие;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FF"/>
                </a:solidFill>
              </a:rPr>
              <a:t>Обида</a:t>
            </a:r>
          </a:p>
          <a:p>
            <a:pPr eaLnBrk="1" hangingPunct="1">
              <a:lnSpc>
                <a:spcPct val="80000"/>
              </a:lnSpc>
            </a:pPr>
            <a:endParaRPr lang="ru-RU" sz="30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65400"/>
            <a:ext cx="43561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Ролевые ситуации: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6804025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>
                <a:solidFill>
                  <a:srgbClr val="0000FF"/>
                </a:solidFill>
              </a:rPr>
              <a:t>-</a:t>
            </a:r>
            <a:r>
              <a:rPr lang="ru-RU" sz="4800" b="1" smtClean="0">
                <a:solidFill>
                  <a:srgbClr val="0000FF"/>
                </a:solidFill>
              </a:rPr>
              <a:t>Утешьте своего одноклассника в связи с какой-то неудачей… Например, получил «двойку». </a:t>
            </a:r>
            <a:r>
              <a:rPr lang="ru-RU" sz="3600" b="1" smtClean="0">
                <a:solidFill>
                  <a:srgbClr val="0000FF"/>
                </a:solidFill>
              </a:rPr>
              <a:t>Как вы выразите ему свою поддержку?</a:t>
            </a:r>
            <a:endParaRPr lang="ru-RU" sz="4800" b="1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41438"/>
            <a:ext cx="3276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356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Vladimir Script</vt:lpstr>
      <vt:lpstr>Algerian</vt:lpstr>
      <vt:lpstr>Оформление по умолчанию</vt:lpstr>
      <vt:lpstr>Классный час</vt:lpstr>
      <vt:lpstr>Слайд 2</vt:lpstr>
      <vt:lpstr>Тема:</vt:lpstr>
      <vt:lpstr>Мой класс - моя семья</vt:lpstr>
      <vt:lpstr>Слайд 5</vt:lpstr>
      <vt:lpstr>КЛАССная семья:</vt:lpstr>
      <vt:lpstr>Основа дружного класса:</vt:lpstr>
      <vt:lpstr>Что мешает быть дружными:</vt:lpstr>
      <vt:lpstr>Ролевые ситуации:</vt:lpstr>
      <vt:lpstr>Слайд 10</vt:lpstr>
      <vt:lpstr>Слайд 11</vt:lpstr>
      <vt:lpstr>Мальчики, такими хотят видеть вас девочки!</vt:lpstr>
      <vt:lpstr>Девочки, такими хотят видеть вас мальчики!</vt:lpstr>
      <vt:lpstr>Общий вывод:</vt:lpstr>
      <vt:lpstr>Классный договор:</vt:lpstr>
      <vt:lpstr>Слайд 16</vt:lpstr>
      <vt:lpstr>Удачи всем        в поисках настоящего друга!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Аслан</dc:creator>
  <cp:lastModifiedBy>София</cp:lastModifiedBy>
  <cp:revision>3</cp:revision>
  <dcterms:created xsi:type="dcterms:W3CDTF">2016-03-16T04:14:41Z</dcterms:created>
  <dcterms:modified xsi:type="dcterms:W3CDTF">2016-03-06T14:48:59Z</dcterms:modified>
</cp:coreProperties>
</file>