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8" r:id="rId12"/>
    <p:sldId id="267" r:id="rId13"/>
    <p:sldId id="269" r:id="rId14"/>
    <p:sldId id="272" r:id="rId15"/>
    <p:sldId id="270" r:id="rId16"/>
    <p:sldId id="273" r:id="rId17"/>
    <p:sldId id="271" r:id="rId18"/>
    <p:sldId id="262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732" y="-8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2A6D4-FE51-4D6B-A75B-13D64F94B128}" type="datetimeFigureOut">
              <a:rPr lang="ru-RU" smtClean="0"/>
              <a:pPr/>
              <a:t>18.05.2016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5D5DD-EAE1-46A0-8FB1-E0BDA6B01F7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2A6D4-FE51-4D6B-A75B-13D64F94B128}" type="datetimeFigureOut">
              <a:rPr lang="ru-RU" smtClean="0"/>
              <a:pPr/>
              <a:t>18.05.2016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5D5DD-EAE1-46A0-8FB1-E0BDA6B01F7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2A6D4-FE51-4D6B-A75B-13D64F94B128}" type="datetimeFigureOut">
              <a:rPr lang="ru-RU" smtClean="0"/>
              <a:pPr/>
              <a:t>18.05.2016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5D5DD-EAE1-46A0-8FB1-E0BDA6B01F7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2A6D4-FE51-4D6B-A75B-13D64F94B128}" type="datetimeFigureOut">
              <a:rPr lang="ru-RU" smtClean="0"/>
              <a:pPr/>
              <a:t>18.05.2016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5D5DD-EAE1-46A0-8FB1-E0BDA6B01F7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2A6D4-FE51-4D6B-A75B-13D64F94B128}" type="datetimeFigureOut">
              <a:rPr lang="ru-RU" smtClean="0"/>
              <a:pPr/>
              <a:t>18.05.2016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5D5DD-EAE1-46A0-8FB1-E0BDA6B01F7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2A6D4-FE51-4D6B-A75B-13D64F94B128}" type="datetimeFigureOut">
              <a:rPr lang="ru-RU" smtClean="0"/>
              <a:pPr/>
              <a:t>18.05.2016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5D5DD-EAE1-46A0-8FB1-E0BDA6B01F7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2A6D4-FE51-4D6B-A75B-13D64F94B128}" type="datetimeFigureOut">
              <a:rPr lang="ru-RU" smtClean="0"/>
              <a:pPr/>
              <a:t>18.05.2016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5D5DD-EAE1-46A0-8FB1-E0BDA6B01F7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2A6D4-FE51-4D6B-A75B-13D64F94B128}" type="datetimeFigureOut">
              <a:rPr lang="ru-RU" smtClean="0"/>
              <a:pPr/>
              <a:t>18.05.2016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5D5DD-EAE1-46A0-8FB1-E0BDA6B01F7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2A6D4-FE51-4D6B-A75B-13D64F94B128}" type="datetimeFigureOut">
              <a:rPr lang="ru-RU" smtClean="0"/>
              <a:pPr/>
              <a:t>18.05.2016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5D5DD-EAE1-46A0-8FB1-E0BDA6B01F7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2A6D4-FE51-4D6B-A75B-13D64F94B128}" type="datetimeFigureOut">
              <a:rPr lang="ru-RU" smtClean="0"/>
              <a:pPr/>
              <a:t>18.05.2016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5D5DD-EAE1-46A0-8FB1-E0BDA6B01F7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2A6D4-FE51-4D6B-A75B-13D64F94B128}" type="datetimeFigureOut">
              <a:rPr lang="ru-RU" smtClean="0"/>
              <a:pPr/>
              <a:t>18.05.2016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5D5DD-EAE1-46A0-8FB1-E0BDA6B01F7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2A6D4-FE51-4D6B-A75B-13D64F94B128}" type="datetimeFigureOut">
              <a:rPr lang="ru-RU" smtClean="0"/>
              <a:pPr/>
              <a:t>18.05.2016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F5D5DD-EAE1-46A0-8FB1-E0BDA6B01F7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23.pn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нахапу\Desktop\Новая папка\f5f4841c-a953-4b6b-9b99-a76c510ce957_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620688"/>
            <a:ext cx="7772400" cy="1470025"/>
          </a:xfrm>
        </p:spPr>
        <p:txBody>
          <a:bodyPr>
            <a:noAutofit/>
          </a:bodyPr>
          <a:lstStyle/>
          <a:p>
            <a:r>
              <a:rPr lang="ru-RU" sz="9600" b="1" dirty="0" smtClean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Gabriola" pitchFamily="82" charset="0"/>
              </a:rPr>
              <a:t>Самопрезентация</a:t>
            </a:r>
            <a:endParaRPr lang="ru-RU" sz="9600" b="1" dirty="0">
              <a:ln>
                <a:solidFill>
                  <a:schemeClr val="bg1"/>
                </a:solidFill>
              </a:ln>
              <a:solidFill>
                <a:srgbClr val="7030A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Gabriola" pitchFamily="82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581128"/>
            <a:ext cx="9144000" cy="1752600"/>
          </a:xfrm>
        </p:spPr>
        <p:txBody>
          <a:bodyPr>
            <a:normAutofit/>
          </a:bodyPr>
          <a:lstStyle/>
          <a:p>
            <a:r>
              <a:rPr lang="ru-RU" sz="3600" dirty="0" smtClean="0">
                <a:ln>
                  <a:solidFill>
                    <a:srgbClr val="FFFF00"/>
                  </a:solidFill>
                </a:ln>
                <a:solidFill>
                  <a:srgbClr val="C00000"/>
                </a:solidFill>
              </a:rPr>
              <a:t>Ученицы 6 класса МБОУ «Бенойская ООШ» </a:t>
            </a:r>
            <a:r>
              <a:rPr lang="ru-RU" sz="3600" dirty="0" err="1" smtClean="0">
                <a:ln>
                  <a:solidFill>
                    <a:srgbClr val="FFFF00"/>
                  </a:solidFill>
                </a:ln>
                <a:solidFill>
                  <a:srgbClr val="C00000"/>
                </a:solidFill>
              </a:rPr>
              <a:t>Абдулазимовой</a:t>
            </a:r>
            <a:r>
              <a:rPr lang="ru-RU" sz="3600" dirty="0" smtClean="0">
                <a:ln>
                  <a:solidFill>
                    <a:srgbClr val="FFFF00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3600" dirty="0" err="1" smtClean="0">
                <a:ln>
                  <a:solidFill>
                    <a:srgbClr val="FFFF00"/>
                  </a:solidFill>
                </a:ln>
                <a:solidFill>
                  <a:srgbClr val="C00000"/>
                </a:solidFill>
              </a:rPr>
              <a:t>Хеди</a:t>
            </a:r>
            <a:endParaRPr lang="ru-RU" sz="3600" dirty="0">
              <a:ln>
                <a:solidFill>
                  <a:srgbClr val="FFFF00"/>
                </a:solidFill>
              </a:ln>
              <a:solidFill>
                <a:srgbClr val="C00000"/>
              </a:solidFill>
            </a:endParaRPr>
          </a:p>
        </p:txBody>
      </p:sp>
      <p:pic>
        <p:nvPicPr>
          <p:cNvPr id="3076" name="Picture 4" descr="C:\Users\нахапу\Desktop\Новая папка\blest17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259356">
            <a:off x="5193810" y="2389602"/>
            <a:ext cx="1688540" cy="171061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Новая папка\DSC_09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050454" y="857247"/>
            <a:ext cx="6858003" cy="5143503"/>
          </a:xfrm>
          <a:prstGeom prst="rect">
            <a:avLst/>
          </a:prstGeom>
          <a:noFill/>
        </p:spPr>
      </p:pic>
    </p:spTree>
  </p:cSld>
  <p:clrMapOvr>
    <a:masterClrMapping/>
  </p:clrMapOvr>
  <p:transition>
    <p:randomBar dir="vert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Новая папка\20150403_1147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Новая папка\20150306_115132.jpg"/>
          <p:cNvPicPr>
            <a:picLocks noChangeAspect="1" noChangeArrowheads="1"/>
          </p:cNvPicPr>
          <p:nvPr/>
        </p:nvPicPr>
        <p:blipFill>
          <a:blip r:embed="rId3" cstate="print"/>
          <a:srcRect l="17558" t="21333" r="15000" b="17333"/>
          <a:stretch>
            <a:fillRect/>
          </a:stretch>
        </p:blipFill>
        <p:spPr bwMode="auto">
          <a:xfrm>
            <a:off x="0" y="0"/>
            <a:ext cx="914471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u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C:\Users\нахапу\Desktop\Снимок (2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4716016" cy="3390900"/>
          </a:xfrm>
          <a:prstGeom prst="rect">
            <a:avLst/>
          </a:prstGeom>
          <a:noFill/>
        </p:spPr>
      </p:pic>
      <p:pic>
        <p:nvPicPr>
          <p:cNvPr id="13316" name="Picture 4" descr="C:\Users\нахапу\Desktop\Снимок (2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0"/>
            <a:ext cx="4499991" cy="3390900"/>
          </a:xfrm>
          <a:prstGeom prst="rect">
            <a:avLst/>
          </a:prstGeom>
          <a:noFill/>
        </p:spPr>
      </p:pic>
      <p:pic>
        <p:nvPicPr>
          <p:cNvPr id="13317" name="Picture 5" descr="C:\Users\нахапу\Desktop\Снимок (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9752" y="3356992"/>
            <a:ext cx="4907312" cy="3501008"/>
          </a:xfrm>
          <a:prstGeom prst="rect">
            <a:avLst/>
          </a:prstGeom>
          <a:noFill/>
        </p:spPr>
      </p:pic>
    </p:spTree>
  </p:cSld>
  <p:clrMapOvr>
    <a:masterClrMapping/>
  </p:clrMapOvr>
  <p:transition>
    <p:blinds dir="vert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нахапу\Desktop\Новая папка (2)\20160517_2006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339752" cy="3909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нахапу\Desktop\Новая папка (2)\20160517_2006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0"/>
            <a:ext cx="2411760" cy="43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нахапу\Desktop\Новая папка (2)\20160517_2005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6256" y="4244602"/>
            <a:ext cx="2123728" cy="26133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Users\нахапу\Desktop\Новая папка (2)\20160517_20062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5736" y="2233185"/>
            <a:ext cx="2664296" cy="4624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C:\Users\нахапу\Desktop\Новая папка (2)\20160517_20064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60032" y="0"/>
            <a:ext cx="1988249" cy="3423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Users\нахапу\Desktop\Новая папка (2)\20160517_20064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3717032"/>
            <a:ext cx="2195736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:\Users\нахапу\Desktop\Новая папка (2)\20160517_20065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88024" y="3429000"/>
            <a:ext cx="20864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5" descr="C:\Users\нахапу\Desktop\Снимок (2)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67744" y="188640"/>
            <a:ext cx="2592288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blinds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нахапу\Desktop\Новая папка (2)\20160517_20045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059832" cy="4581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Users\нахапу\Desktop\Новая папка (2)\20160517_2005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0"/>
            <a:ext cx="3104969" cy="4797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C:\Users\нахапу\Desktop\Новая папка (2)\20160517_2005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9712" y="2132856"/>
            <a:ext cx="2949792" cy="4725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C:\Users\нахапу\Desktop\Новая папка (2)\20160517_20083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39927" y="2204864"/>
            <a:ext cx="2804072" cy="4653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нахапу\Desktop\Новая папка (2)\20160517_20072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2627784" cy="3503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нахапу\Desktop\Новая папка (2)\20160517_2007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17840" y="0"/>
            <a:ext cx="2726159" cy="3789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C:\Users\нахапу\Desktop\Новая папка (2)\20160517_2008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83768" y="0"/>
            <a:ext cx="3960440" cy="297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 descr="C:\Users\нахапу\Desktop\Новая папка (2)\20160517_20085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32240" y="3642320"/>
            <a:ext cx="2411760" cy="3215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 descr="C:\Users\нахапу\Desktop\Новая папка (2)\20160517_20091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356992"/>
            <a:ext cx="2353898" cy="350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0" name="Picture 8" descr="C:\Users\нахапу\Desktop\Новая папка\350234649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55776" y="3861048"/>
            <a:ext cx="3581310" cy="2447528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forexaw.com/static/previews/000/166/000166534_480_Professiya_khirurga_samaya_vysokooplachivaemaya_v_Shtatak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</p:spPr>
      </p:pic>
      <p:pic>
        <p:nvPicPr>
          <p:cNvPr id="2052" name="Picture 4" descr="http://www.playcast.ru/uploads/2016/01/19/1688967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2001366"/>
            <a:ext cx="4047195" cy="485663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355976" y="332656"/>
            <a:ext cx="432855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Врач-хирург</a:t>
            </a:r>
            <a:endParaRPr lang="ru-RU" sz="6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нахапу\Desktop\Новая папка\106c6b8d-7dc5-458a-a084-6b912080a8ae_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9210" y="0"/>
            <a:ext cx="917321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16530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1500" b="1" dirty="0" smtClean="0">
                <a:ln>
                  <a:solidFill>
                    <a:srgbClr val="C0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Спасибо за внимание</a:t>
            </a:r>
            <a:endParaRPr lang="ru-RU" sz="11500" b="1" dirty="0">
              <a:ln>
                <a:solidFill>
                  <a:srgbClr val="C00000"/>
                </a:solidFill>
              </a:ln>
              <a:solidFill>
                <a:srgbClr val="FFFF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9" name="Picture 3" descr="C:\Users\нахапу\Desktop\Новая папка\babochkia-140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861048"/>
            <a:ext cx="2229235" cy="2316088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Новая папка\DSC_1386.JPG"/>
          <p:cNvPicPr>
            <a:picLocks noChangeAspect="1" noChangeArrowheads="1"/>
          </p:cNvPicPr>
          <p:nvPr/>
        </p:nvPicPr>
        <p:blipFill>
          <a:blip r:embed="rId3" cstate="print"/>
          <a:srcRect l="22842" t="22067" r="22802" b="30617"/>
          <a:stretch>
            <a:fillRect/>
          </a:stretch>
        </p:blipFill>
        <p:spPr bwMode="auto">
          <a:xfrm rot="5400000">
            <a:off x="1226652" y="1401132"/>
            <a:ext cx="6858000" cy="4055737"/>
          </a:xfrm>
          <a:prstGeom prst="rect">
            <a:avLst/>
          </a:prstGeom>
          <a:noFill/>
        </p:spPr>
      </p:pic>
      <p:pic>
        <p:nvPicPr>
          <p:cNvPr id="4099" name="Picture 3" descr="C:\Users\нахапу\Desktop\Новая папка\babochkia-122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77880"/>
            <a:ext cx="2555776" cy="1080120"/>
          </a:xfrm>
          <a:prstGeom prst="rect">
            <a:avLst/>
          </a:prstGeom>
          <a:noFill/>
        </p:spPr>
      </p:pic>
      <p:pic>
        <p:nvPicPr>
          <p:cNvPr id="6" name="Picture 3" descr="C:\Users\нахапу\Desktop\Новая папка\babochkia-122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0"/>
            <a:ext cx="2483768" cy="108012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3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нахапу\Desktop\Новая папка\122.jpg"/>
          <p:cNvPicPr>
            <a:picLocks noChangeAspect="1" noChangeArrowheads="1"/>
          </p:cNvPicPr>
          <p:nvPr/>
        </p:nvPicPr>
        <p:blipFill>
          <a:blip r:embed="rId3" cstate="print"/>
          <a:srcRect b="342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1143000"/>
          </a:xfrm>
        </p:spPr>
        <p:txBody>
          <a:bodyPr>
            <a:noAutofit/>
          </a:bodyPr>
          <a:lstStyle/>
          <a:p>
            <a:r>
              <a:rPr lang="ru-RU" sz="72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Мой девиз:</a:t>
            </a:r>
            <a:endParaRPr lang="ru-RU" sz="7200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2636912"/>
            <a:ext cx="8892480" cy="247687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6000" b="1" dirty="0" smtClean="0">
                <a:solidFill>
                  <a:srgbClr val="FFFF00"/>
                </a:solidFill>
                <a:latin typeface="Gabriola" pitchFamily="82" charset="0"/>
              </a:rPr>
              <a:t>«Гореть и зажигать других. Гореть, не тлеть и всё уметь» </a:t>
            </a:r>
            <a:endParaRPr lang="ru-RU" sz="6000" b="1" dirty="0">
              <a:solidFill>
                <a:srgbClr val="FFFF00"/>
              </a:solidFill>
              <a:latin typeface="Gabriola" pitchFamily="82" charset="0"/>
            </a:endParaRPr>
          </a:p>
        </p:txBody>
      </p:sp>
      <p:pic>
        <p:nvPicPr>
          <p:cNvPr id="1027" name="Picture 3" descr="C:\Users\нахапу\Desktop\Новая папка\blest47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4362450"/>
            <a:ext cx="2171700" cy="24955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ircl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нахапу\Desktop\Новая папка\5823d96e73adaff409ed6c3094eac806_i-68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800" b="1" i="1" u="sng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Цели на ближайшие 5 лет:</a:t>
            </a:r>
            <a:endParaRPr lang="ru-RU" sz="4800" b="1" i="1" u="sng" dirty="0">
              <a:ln>
                <a:solidFill>
                  <a:schemeClr val="bg1"/>
                </a:solidFill>
              </a:ln>
              <a:solidFill>
                <a:srgbClr val="C0000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844824"/>
            <a:ext cx="9144000" cy="4525963"/>
          </a:xfrm>
        </p:spPr>
        <p:txBody>
          <a:bodyPr>
            <a:normAutofit/>
          </a:bodyPr>
          <a:lstStyle/>
          <a:p>
            <a:pPr algn="ctr">
              <a:buFont typeface="Wingdings" pitchFamily="2" charset="2"/>
              <a:buChar char="q"/>
            </a:pPr>
            <a:r>
              <a:rPr lang="ru-RU" sz="4400" i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Окончить школу на «отлично».</a:t>
            </a:r>
          </a:p>
          <a:p>
            <a:pPr algn="ctr">
              <a:buFont typeface="Wingdings" pitchFamily="2" charset="2"/>
              <a:buChar char="q"/>
            </a:pPr>
            <a:r>
              <a:rPr lang="ru-RU" sz="4400" i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Успешно сдать экзамены.</a:t>
            </a:r>
            <a:endParaRPr lang="ru-RU" sz="4400" i="1" dirty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051" name="Picture 3" descr="C:\Users\нахапу\Desktop\Новая папка\4347c9a3cc2cd18ae948f9e5a9a0e1b0.gif"/>
          <p:cNvPicPr>
            <a:picLocks noChangeAspect="1" noChangeArrowheads="1" noCrop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059832" y="4221088"/>
            <a:ext cx="2964160" cy="118566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нахапу\Desktop\20130508_1313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checker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нахапу\Desktop\20140901_1039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checker dir="vert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нахапу\Desktop\20160511_090551.jpg"/>
          <p:cNvPicPr>
            <a:picLocks noChangeAspect="1" noChangeArrowheads="1"/>
          </p:cNvPicPr>
          <p:nvPr/>
        </p:nvPicPr>
        <p:blipFill>
          <a:blip r:embed="rId3" cstate="print"/>
          <a:srcRect l="5908" t="7191" r="590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comb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нахапу\Desktop\20140901_095650.jpg"/>
          <p:cNvPicPr>
            <a:picLocks noChangeAspect="1" noChangeArrowheads="1"/>
          </p:cNvPicPr>
          <p:nvPr/>
        </p:nvPicPr>
        <p:blipFill>
          <a:blip r:embed="rId3" cstate="print"/>
          <a:srcRect l="31232" t="29744" r="26382" b="1843"/>
          <a:stretch>
            <a:fillRect/>
          </a:stretch>
        </p:blipFill>
        <p:spPr bwMode="auto">
          <a:xfrm>
            <a:off x="5940152" y="2979657"/>
            <a:ext cx="3203848" cy="3878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 descr="C:\Users\нахапу\Desktop\20150503_1239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0"/>
            <a:ext cx="5508104" cy="3098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6" name="Picture 4" descr="F:\Новая папка\DSC_0781.JPG"/>
          <p:cNvPicPr>
            <a:picLocks noChangeAspect="1" noChangeArrowheads="1"/>
          </p:cNvPicPr>
          <p:nvPr/>
        </p:nvPicPr>
        <p:blipFill>
          <a:blip r:embed="rId5" cstate="print"/>
          <a:srcRect l="19817" t="19106" r="10671" b="24797"/>
          <a:stretch>
            <a:fillRect/>
          </a:stretch>
        </p:blipFill>
        <p:spPr bwMode="auto">
          <a:xfrm rot="5400000">
            <a:off x="2968421" y="3808442"/>
            <a:ext cx="3746709" cy="2267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7" name="Picture 5" descr="C:\Users\нахапу\Desktop\20150901_082941.jpg"/>
          <p:cNvPicPr>
            <a:picLocks noChangeAspect="1" noChangeArrowheads="1"/>
          </p:cNvPicPr>
          <p:nvPr/>
        </p:nvPicPr>
        <p:blipFill>
          <a:blip r:embed="rId6" cstate="print"/>
          <a:srcRect l="14534" t="47900" r="18267" b="5901"/>
          <a:stretch>
            <a:fillRect/>
          </a:stretch>
        </p:blipFill>
        <p:spPr bwMode="auto">
          <a:xfrm>
            <a:off x="0" y="0"/>
            <a:ext cx="3635896" cy="4443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8" name="Picture 6" descr="C:\Users\нахапу\Desktop\20160513_094542.jpg"/>
          <p:cNvPicPr>
            <a:picLocks noChangeAspect="1" noChangeArrowheads="1"/>
          </p:cNvPicPr>
          <p:nvPr/>
        </p:nvPicPr>
        <p:blipFill>
          <a:blip r:embed="rId7" cstate="print"/>
          <a:srcRect l="16138" r="15350" b="10578"/>
          <a:stretch>
            <a:fillRect/>
          </a:stretch>
        </p:blipFill>
        <p:spPr bwMode="auto">
          <a:xfrm>
            <a:off x="0" y="4365104"/>
            <a:ext cx="3779912" cy="2492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omb dir="vert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Новая папка\20150901_094155.jpg"/>
          <p:cNvPicPr>
            <a:picLocks noChangeAspect="1" noChangeArrowheads="1"/>
          </p:cNvPicPr>
          <p:nvPr/>
        </p:nvPicPr>
        <p:blipFill>
          <a:blip r:embed="rId3" cstate="print"/>
          <a:srcRect l="2129" t="2716" r="20775" b="20254"/>
          <a:stretch>
            <a:fillRect/>
          </a:stretch>
        </p:blipFill>
        <p:spPr bwMode="auto">
          <a:xfrm>
            <a:off x="0" y="0"/>
            <a:ext cx="9144000" cy="6903075"/>
          </a:xfrm>
          <a:prstGeom prst="rect">
            <a:avLst/>
          </a:prstGeom>
          <a:noFill/>
        </p:spPr>
      </p:pic>
    </p:spTree>
  </p:cSld>
  <p:clrMapOvr>
    <a:masterClrMapping/>
  </p:clrMapOvr>
  <p:transition>
    <p:randomBar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48</Words>
  <Application>Microsoft Office PowerPoint</Application>
  <PresentationFormat>Экран (4:3)</PresentationFormat>
  <Paragraphs>9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Самопрезентация</vt:lpstr>
      <vt:lpstr>Слайд 2</vt:lpstr>
      <vt:lpstr>Мой девиз:</vt:lpstr>
      <vt:lpstr>Цели на ближайшие 5 лет: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Самопрезентация</dc:title>
  <dc:creator>нахапу</dc:creator>
  <cp:lastModifiedBy>нахапу</cp:lastModifiedBy>
  <cp:revision>27</cp:revision>
  <dcterms:created xsi:type="dcterms:W3CDTF">2016-05-16T14:34:29Z</dcterms:created>
  <dcterms:modified xsi:type="dcterms:W3CDTF">2016-05-18T05:15:09Z</dcterms:modified>
</cp:coreProperties>
</file>