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512940C-070A-46D1-970D-51BBFAEBE99F}" type="datetimeFigureOut">
              <a:rPr lang="ru-RU" smtClean="0"/>
              <a:pPr/>
              <a:t>09.07.2016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BBB9CE-3A4D-4DB2-B5EB-4AA14DDE4F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940C-070A-46D1-970D-51BBFAEBE99F}" type="datetimeFigureOut">
              <a:rPr lang="ru-RU" smtClean="0"/>
              <a:pPr/>
              <a:t>09.07.2016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BB9CE-3A4D-4DB2-B5EB-4AA14DDE4F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940C-070A-46D1-970D-51BBFAEBE99F}" type="datetimeFigureOut">
              <a:rPr lang="ru-RU" smtClean="0"/>
              <a:pPr/>
              <a:t>09.07.2016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BB9CE-3A4D-4DB2-B5EB-4AA14DDE4F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512940C-070A-46D1-970D-51BBFAEBE99F}" type="datetimeFigureOut">
              <a:rPr lang="ru-RU" smtClean="0"/>
              <a:pPr/>
              <a:t>09.07.2016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BB9CE-3A4D-4DB2-B5EB-4AA14DDE4F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512940C-070A-46D1-970D-51BBFAEBE99F}" type="datetimeFigureOut">
              <a:rPr lang="ru-RU" smtClean="0"/>
              <a:pPr/>
              <a:t>09.07.2016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BBB9CE-3A4D-4DB2-B5EB-4AA14DDE4F0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512940C-070A-46D1-970D-51BBFAEBE99F}" type="datetimeFigureOut">
              <a:rPr lang="ru-RU" smtClean="0"/>
              <a:pPr/>
              <a:t>09.07.2016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BBB9CE-3A4D-4DB2-B5EB-4AA14DDE4F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512940C-070A-46D1-970D-51BBFAEBE99F}" type="datetimeFigureOut">
              <a:rPr lang="ru-RU" smtClean="0"/>
              <a:pPr/>
              <a:t>09.07.2016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BBB9CE-3A4D-4DB2-B5EB-4AA14DDE4F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940C-070A-46D1-970D-51BBFAEBE99F}" type="datetimeFigureOut">
              <a:rPr lang="ru-RU" smtClean="0"/>
              <a:pPr/>
              <a:t>09.07.2016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BB9CE-3A4D-4DB2-B5EB-4AA14DDE4F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512940C-070A-46D1-970D-51BBFAEBE99F}" type="datetimeFigureOut">
              <a:rPr lang="ru-RU" smtClean="0"/>
              <a:pPr/>
              <a:t>09.07.2016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BBB9CE-3A4D-4DB2-B5EB-4AA14DDE4F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512940C-070A-46D1-970D-51BBFAEBE99F}" type="datetimeFigureOut">
              <a:rPr lang="ru-RU" smtClean="0"/>
              <a:pPr/>
              <a:t>09.07.2016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BBB9CE-3A4D-4DB2-B5EB-4AA14DDE4F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512940C-070A-46D1-970D-51BBFAEBE99F}" type="datetimeFigureOut">
              <a:rPr lang="ru-RU" smtClean="0"/>
              <a:pPr/>
              <a:t>09.07.2016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BBB9CE-3A4D-4DB2-B5EB-4AA14DDE4F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512940C-070A-46D1-970D-51BBFAEBE99F}" type="datetimeFigureOut">
              <a:rPr lang="ru-RU" smtClean="0"/>
              <a:pPr/>
              <a:t>09.07.2016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BBB9CE-3A4D-4DB2-B5EB-4AA14DDE4F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916832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Природные уникумы России</a:t>
            </a:r>
            <a:endParaRPr lang="ru-RU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229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Подготовили: ученики 9 класса МБОУ «</a:t>
            </a:r>
            <a:r>
              <a:rPr lang="ru-RU" dirty="0" err="1" smtClean="0"/>
              <a:t>Бенойская</a:t>
            </a:r>
            <a:r>
              <a:rPr lang="ru-RU" dirty="0" smtClean="0"/>
              <a:t> ООШ»,  </a:t>
            </a:r>
          </a:p>
          <a:p>
            <a:r>
              <a:rPr lang="ru-RU" dirty="0" err="1" smtClean="0"/>
              <a:t>Абдулазимова</a:t>
            </a:r>
            <a:r>
              <a:rPr lang="ru-RU" dirty="0" smtClean="0"/>
              <a:t> Милана, </a:t>
            </a:r>
            <a:r>
              <a:rPr lang="ru-RU" dirty="0" err="1" smtClean="0"/>
              <a:t>Дасиев</a:t>
            </a:r>
            <a:r>
              <a:rPr lang="ru-RU" dirty="0" smtClean="0"/>
              <a:t> Адам, </a:t>
            </a:r>
            <a:r>
              <a:rPr lang="ru-RU" dirty="0" err="1" smtClean="0"/>
              <a:t>Сириева</a:t>
            </a:r>
            <a:r>
              <a:rPr lang="ru-RU" dirty="0" smtClean="0"/>
              <a:t> София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Долина гейзеров на Камчатке</a:t>
            </a: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32" name="Picture 8" descr="Долина гейзеров на Камчатке празднует юбилей Мировые нов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31799"/>
            <a:ext cx="9144000" cy="6126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Байкал Туристический портал Кэмпера Шустр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7853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Озеро Байкал</a:t>
            </a:r>
            <a:endParaRPr lang="ru-RU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УССУРИЙСКАЯ ТАЙГА - СИХОТЕ-АЛИНЬ 51 фотография ВКонтак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Уссурийская тайга</a:t>
            </a:r>
            <a:endParaRPr lang="ru-RU" sz="7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Такая разная план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Ленские Столбы</a:t>
            </a:r>
            <a:endParaRPr lang="ru-RU" sz="7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Трибуна - Прочие - sports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445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Столбы выветривания на плато 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Мань-Пупу-Нер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унгурская пещера - ледяная загадка Урала Russianstrav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Кунгурская Ледяная пещера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Самая высокая точка в России * Географ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Гора Эльбрус 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5642м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Вуктыл. . История. . Природа Вуктыла. . Национальный парк &quot;Югыд ва&quot;. . Девственные леса Ком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Леса Коми</a:t>
            </a:r>
            <a:endParaRPr lang="ru-RU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30</TotalTime>
  <Words>44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Яркая</vt:lpstr>
      <vt:lpstr>Природные уникумы России</vt:lpstr>
      <vt:lpstr>Слайд 2</vt:lpstr>
      <vt:lpstr>Озеро Байкал</vt:lpstr>
      <vt:lpstr>Уссурийская тайга</vt:lpstr>
      <vt:lpstr>Ленские Столбы</vt:lpstr>
      <vt:lpstr>Столбы выветривания на плато Мань-Пупу-Нер</vt:lpstr>
      <vt:lpstr>Кунгурская Ледяная пещера</vt:lpstr>
      <vt:lpstr>Гора Эльбрус 5642м</vt:lpstr>
      <vt:lpstr>Леса Коми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Природные уникумы России</dc:title>
  <dc:creator>нахапу</dc:creator>
  <cp:lastModifiedBy>ACER</cp:lastModifiedBy>
  <cp:revision>5</cp:revision>
  <dcterms:created xsi:type="dcterms:W3CDTF">2015-05-21T09:33:25Z</dcterms:created>
  <dcterms:modified xsi:type="dcterms:W3CDTF">2016-07-09T13:43:56Z</dcterms:modified>
</cp:coreProperties>
</file>