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2" r:id="rId3"/>
    <p:sldMasterId id="2147483694" r:id="rId4"/>
  </p:sldMasterIdLst>
  <p:notesMasterIdLst>
    <p:notesMasterId r:id="rId19"/>
  </p:notesMasterIdLst>
  <p:sldIdLst>
    <p:sldId id="256" r:id="rId5"/>
    <p:sldId id="259" r:id="rId6"/>
    <p:sldId id="262" r:id="rId7"/>
    <p:sldId id="264" r:id="rId8"/>
    <p:sldId id="265" r:id="rId9"/>
    <p:sldId id="260" r:id="rId10"/>
    <p:sldId id="263" r:id="rId11"/>
    <p:sldId id="266" r:id="rId12"/>
    <p:sldId id="267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DDD"/>
    <a:srgbClr val="329BF0"/>
    <a:srgbClr val="76BBC7"/>
    <a:srgbClr val="0000FF"/>
    <a:srgbClr val="FFC000"/>
    <a:srgbClr val="103C6D"/>
    <a:srgbClr val="123F71"/>
    <a:srgbClr val="5B9BD5"/>
    <a:srgbClr val="FAF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99F64-8554-4308-AB46-1076FD66222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DC204A2-6BAB-45EC-B2B2-9D16FDBD441A}">
      <dgm:prSet phldrT="[Текст]" custT="1"/>
      <dgm:spPr/>
      <dgm:t>
        <a:bodyPr/>
        <a:lstStyle/>
        <a:p>
          <a:r>
            <a:rPr lang="ru-RU" sz="1200" dirty="0" smtClean="0"/>
            <a:t>1. Психологический и физический комфорт для педагога, признание его ценности и значимости для детей и школы. Каждый наставляемый чувствует поддержку и заботу со стороны наставника: </a:t>
          </a:r>
          <a:r>
            <a:rPr lang="ru-RU" sz="1200" i="1" dirty="0" smtClean="0"/>
            <a:t>меня не бросят на произвол всевозможных бесконечных требований РОО, министерства, родителей. Не оставят самого разбираться в непростой работе учителя. Меня направят, успокоят, мне помогут. Я передам знания дальше.</a:t>
          </a:r>
          <a:endParaRPr lang="ru-RU" sz="1200" dirty="0"/>
        </a:p>
      </dgm:t>
    </dgm:pt>
    <dgm:pt modelId="{29A3FA46-FFC7-4FB9-8B2D-9D5D33609BBF}" type="parTrans" cxnId="{71D2EE69-A4A6-4771-8F53-8027BEFF05E5}">
      <dgm:prSet/>
      <dgm:spPr/>
      <dgm:t>
        <a:bodyPr/>
        <a:lstStyle/>
        <a:p>
          <a:endParaRPr lang="ru-RU" sz="3200"/>
        </a:p>
      </dgm:t>
    </dgm:pt>
    <dgm:pt modelId="{D789C1EA-55D4-4402-B938-8B2ACB3F20E8}" type="sibTrans" cxnId="{71D2EE69-A4A6-4771-8F53-8027BEFF05E5}">
      <dgm:prSet/>
      <dgm:spPr/>
      <dgm:t>
        <a:bodyPr/>
        <a:lstStyle/>
        <a:p>
          <a:endParaRPr lang="ru-RU" sz="3200"/>
        </a:p>
      </dgm:t>
    </dgm:pt>
    <dgm:pt modelId="{1B15F2CF-1E76-4823-BE6F-B722202B1C34}">
      <dgm:prSet phldrT="[Текст]" custT="1"/>
      <dgm:spPr/>
      <dgm:t>
        <a:bodyPr/>
        <a:lstStyle/>
        <a:p>
          <a:r>
            <a:rPr lang="ru-RU" sz="1200" dirty="0" smtClean="0"/>
            <a:t>2. Полномасштабная  комплексная деятельность по формированию качественно нового мышления педагогов, где в основе правило «наставник - обязательно </a:t>
          </a:r>
          <a:r>
            <a:rPr lang="ru-RU" sz="1200" dirty="0" err="1" smtClean="0"/>
            <a:t>экосистемный</a:t>
          </a:r>
          <a:r>
            <a:rPr lang="ru-RU" sz="1200" dirty="0" smtClean="0"/>
            <a:t> и методический лидер».</a:t>
          </a:r>
        </a:p>
        <a:p>
          <a:r>
            <a:rPr lang="ru-RU" sz="1200" dirty="0" smtClean="0"/>
            <a:t>К каждому учителю осуществляется индивидуальный, безболезненный подход в развитии педагогического мастерства, оказывается помощь в открытии личностного смысла в постижении своей работы и ее качественном выполнении, налаживаются профессиональные связи в коллективе и за пределами.</a:t>
          </a:r>
        </a:p>
        <a:p>
          <a:r>
            <a:rPr lang="ru-RU" sz="1200" dirty="0" smtClean="0"/>
            <a:t>Происходит переход от «Делай так, как я», чреватое тем, что может загнать учителя в узкие рамки, погасить его инициативу и творчество - к принципу «Делай так, чтобы педагог учился».</a:t>
          </a:r>
          <a:endParaRPr lang="ru-RU" sz="1200" dirty="0"/>
        </a:p>
      </dgm:t>
    </dgm:pt>
    <dgm:pt modelId="{DA2401E5-0DEF-49BD-8E9E-CA45F7C71766}" type="parTrans" cxnId="{41286DF5-3E35-407F-8ECB-72F45ACCF4C0}">
      <dgm:prSet/>
      <dgm:spPr/>
      <dgm:t>
        <a:bodyPr/>
        <a:lstStyle/>
        <a:p>
          <a:endParaRPr lang="ru-RU" sz="3200"/>
        </a:p>
      </dgm:t>
    </dgm:pt>
    <dgm:pt modelId="{C11AF48D-0BEC-4724-85F5-FDD72CD8255B}" type="sibTrans" cxnId="{41286DF5-3E35-407F-8ECB-72F45ACCF4C0}">
      <dgm:prSet/>
      <dgm:spPr/>
      <dgm:t>
        <a:bodyPr/>
        <a:lstStyle/>
        <a:p>
          <a:endParaRPr lang="ru-RU" sz="3200"/>
        </a:p>
      </dgm:t>
    </dgm:pt>
    <dgm:pt modelId="{CA0F7341-F30D-4BE8-81DD-1B9EDE834A4C}">
      <dgm:prSet phldrT="[Текст]" custT="1"/>
      <dgm:spPr/>
      <dgm:t>
        <a:bodyPr/>
        <a:lstStyle/>
        <a:p>
          <a:r>
            <a:rPr lang="ru-RU" sz="1400" dirty="0" smtClean="0"/>
            <a:t>4. Нормативно-правовое закрепление и контроль за дисциплиной.</a:t>
          </a:r>
          <a:endParaRPr lang="ru-RU" sz="1400" dirty="0"/>
        </a:p>
      </dgm:t>
    </dgm:pt>
    <dgm:pt modelId="{38CCC382-629D-4589-A28D-2BBD2DFAE78E}" type="parTrans" cxnId="{E77A600B-93F6-4A76-9ADC-416E8DB4213B}">
      <dgm:prSet/>
      <dgm:spPr/>
      <dgm:t>
        <a:bodyPr/>
        <a:lstStyle/>
        <a:p>
          <a:endParaRPr lang="ru-RU" sz="3200"/>
        </a:p>
      </dgm:t>
    </dgm:pt>
    <dgm:pt modelId="{A1DA8EF4-B0E7-48AF-8372-08ECA0BB35A5}" type="sibTrans" cxnId="{E77A600B-93F6-4A76-9ADC-416E8DB4213B}">
      <dgm:prSet/>
      <dgm:spPr/>
      <dgm:t>
        <a:bodyPr/>
        <a:lstStyle/>
        <a:p>
          <a:endParaRPr lang="ru-RU" sz="3200"/>
        </a:p>
      </dgm:t>
    </dgm:pt>
    <dgm:pt modelId="{B557F10D-4D47-4B04-9882-64DB8549BB76}">
      <dgm:prSet phldrT="[Текст]" custT="1"/>
      <dgm:spPr/>
      <dgm:t>
        <a:bodyPr/>
        <a:lstStyle/>
        <a:p>
          <a:r>
            <a:rPr lang="ru-RU" sz="1400" dirty="0" smtClean="0"/>
            <a:t>5. </a:t>
          </a:r>
          <a:r>
            <a:rPr lang="ru-RU" sz="1400" dirty="0" err="1" smtClean="0"/>
            <a:t>Взаимообучение</a:t>
          </a:r>
          <a:r>
            <a:rPr lang="ru-RU" sz="1400" dirty="0" smtClean="0"/>
            <a:t>, </a:t>
          </a:r>
          <a:r>
            <a:rPr lang="ru-RU" sz="1400" dirty="0" err="1" smtClean="0"/>
            <a:t>взаимоподдержка</a:t>
          </a:r>
          <a:r>
            <a:rPr lang="ru-RU" sz="1400" dirty="0" smtClean="0"/>
            <a:t>.</a:t>
          </a:r>
          <a:endParaRPr lang="ru-RU" sz="1400" dirty="0"/>
        </a:p>
      </dgm:t>
    </dgm:pt>
    <dgm:pt modelId="{D9597557-05E4-43EB-9F32-0520567E4ABC}" type="parTrans" cxnId="{B57A7D3C-BF0A-4120-A79E-7548E08F361B}">
      <dgm:prSet/>
      <dgm:spPr/>
      <dgm:t>
        <a:bodyPr/>
        <a:lstStyle/>
        <a:p>
          <a:endParaRPr lang="ru-RU" sz="3200"/>
        </a:p>
      </dgm:t>
    </dgm:pt>
    <dgm:pt modelId="{21D09179-1B91-4928-A391-DAA00F96318B}" type="sibTrans" cxnId="{B57A7D3C-BF0A-4120-A79E-7548E08F361B}">
      <dgm:prSet/>
      <dgm:spPr/>
      <dgm:t>
        <a:bodyPr/>
        <a:lstStyle/>
        <a:p>
          <a:endParaRPr lang="ru-RU" sz="3200"/>
        </a:p>
      </dgm:t>
    </dgm:pt>
    <dgm:pt modelId="{2F79E30F-25B3-4DA4-AB1E-1AC44398E691}">
      <dgm:prSet phldrT="[Текст]" custT="1"/>
      <dgm:spPr/>
      <dgm:t>
        <a:bodyPr/>
        <a:lstStyle/>
        <a:p>
          <a:r>
            <a:rPr lang="ru-RU" sz="1400" dirty="0" smtClean="0"/>
            <a:t>3. Материальное и словесное поощрение, обсуждения лучших практик, достижений, перспектив, вовлечение в конкурсы профессионального мастерства.</a:t>
          </a:r>
          <a:endParaRPr lang="ru-RU" sz="1400" dirty="0"/>
        </a:p>
      </dgm:t>
    </dgm:pt>
    <dgm:pt modelId="{15B87E13-DAD2-4681-8BDB-BE075C0428E2}" type="parTrans" cxnId="{BDF92E19-07E9-4960-A6C6-83173811ACFA}">
      <dgm:prSet/>
      <dgm:spPr/>
      <dgm:t>
        <a:bodyPr/>
        <a:lstStyle/>
        <a:p>
          <a:endParaRPr lang="ru-RU" sz="3200"/>
        </a:p>
      </dgm:t>
    </dgm:pt>
    <dgm:pt modelId="{8F3B8AEE-5BC5-447E-BD95-F572C3142505}" type="sibTrans" cxnId="{BDF92E19-07E9-4960-A6C6-83173811ACFA}">
      <dgm:prSet/>
      <dgm:spPr/>
      <dgm:t>
        <a:bodyPr/>
        <a:lstStyle/>
        <a:p>
          <a:endParaRPr lang="ru-RU" sz="3200"/>
        </a:p>
      </dgm:t>
    </dgm:pt>
    <dgm:pt modelId="{9BD9BD76-F219-49B5-A383-AD292C7C1F0C}" type="pres">
      <dgm:prSet presAssocID="{AE599F64-8554-4308-AB46-1076FD6622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B14F241-CD3D-4E00-91E9-7C5F545748DE}" type="pres">
      <dgm:prSet presAssocID="{AE599F64-8554-4308-AB46-1076FD662221}" presName="Name1" presStyleCnt="0"/>
      <dgm:spPr/>
    </dgm:pt>
    <dgm:pt modelId="{A1330D69-7C88-496A-B008-2657B699E4FE}" type="pres">
      <dgm:prSet presAssocID="{AE599F64-8554-4308-AB46-1076FD662221}" presName="cycle" presStyleCnt="0"/>
      <dgm:spPr/>
    </dgm:pt>
    <dgm:pt modelId="{62028ECA-7A61-4320-97A2-A5744470C2BF}" type="pres">
      <dgm:prSet presAssocID="{AE599F64-8554-4308-AB46-1076FD662221}" presName="srcNode" presStyleLbl="node1" presStyleIdx="0" presStyleCnt="5"/>
      <dgm:spPr/>
    </dgm:pt>
    <dgm:pt modelId="{16F1F92D-81D0-4089-86F2-15EFFEE698FF}" type="pres">
      <dgm:prSet presAssocID="{AE599F64-8554-4308-AB46-1076FD662221}" presName="conn" presStyleLbl="parChTrans1D2" presStyleIdx="0" presStyleCnt="1"/>
      <dgm:spPr/>
      <dgm:t>
        <a:bodyPr/>
        <a:lstStyle/>
        <a:p>
          <a:endParaRPr lang="ru-RU"/>
        </a:p>
      </dgm:t>
    </dgm:pt>
    <dgm:pt modelId="{50C6E537-D46C-40F0-A950-DD7D58A1CAE5}" type="pres">
      <dgm:prSet presAssocID="{AE599F64-8554-4308-AB46-1076FD662221}" presName="extraNode" presStyleLbl="node1" presStyleIdx="0" presStyleCnt="5"/>
      <dgm:spPr/>
    </dgm:pt>
    <dgm:pt modelId="{FB95F6EE-755B-4860-99D8-A473CB969DBA}" type="pres">
      <dgm:prSet presAssocID="{AE599F64-8554-4308-AB46-1076FD662221}" presName="dstNode" presStyleLbl="node1" presStyleIdx="0" presStyleCnt="5"/>
      <dgm:spPr/>
    </dgm:pt>
    <dgm:pt modelId="{39204977-21B7-47F4-870C-AC3A0655DB9A}" type="pres">
      <dgm:prSet presAssocID="{0DC204A2-6BAB-45EC-B2B2-9D16FDBD441A}" presName="text_1" presStyleLbl="node1" presStyleIdx="0" presStyleCnt="5" custScaleY="129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4390F-0224-4728-8DC9-10077C8A8245}" type="pres">
      <dgm:prSet presAssocID="{0DC204A2-6BAB-45EC-B2B2-9D16FDBD441A}" presName="accent_1" presStyleCnt="0"/>
      <dgm:spPr/>
    </dgm:pt>
    <dgm:pt modelId="{2BDE56F2-6CF0-4738-9FEA-02810B05FF84}" type="pres">
      <dgm:prSet presAssocID="{0DC204A2-6BAB-45EC-B2B2-9D16FDBD441A}" presName="accentRepeatNode" presStyleLbl="solidFgAcc1" presStyleIdx="0" presStyleCnt="5"/>
      <dgm:spPr/>
    </dgm:pt>
    <dgm:pt modelId="{02032EC2-48E9-4E4A-9C6B-AC10B89EFF2D}" type="pres">
      <dgm:prSet presAssocID="{1B15F2CF-1E76-4823-BE6F-B722202B1C34}" presName="text_2" presStyleLbl="node1" presStyleIdx="1" presStyleCnt="5" custScaleY="161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775A2-484C-4C27-8A74-005857289976}" type="pres">
      <dgm:prSet presAssocID="{1B15F2CF-1E76-4823-BE6F-B722202B1C34}" presName="accent_2" presStyleCnt="0"/>
      <dgm:spPr/>
    </dgm:pt>
    <dgm:pt modelId="{4158DEC6-3CD1-430A-93FD-1A83E950E105}" type="pres">
      <dgm:prSet presAssocID="{1B15F2CF-1E76-4823-BE6F-B722202B1C34}" presName="accentRepeatNode" presStyleLbl="solidFgAcc1" presStyleIdx="1" presStyleCnt="5"/>
      <dgm:spPr/>
    </dgm:pt>
    <dgm:pt modelId="{D09D1D44-B4DF-41C6-B0B7-1B6E255DB392}" type="pres">
      <dgm:prSet presAssocID="{2F79E30F-25B3-4DA4-AB1E-1AC44398E69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BD9EE-C3B8-47D5-9A34-0B8C76447F76}" type="pres">
      <dgm:prSet presAssocID="{2F79E30F-25B3-4DA4-AB1E-1AC44398E691}" presName="accent_3" presStyleCnt="0"/>
      <dgm:spPr/>
    </dgm:pt>
    <dgm:pt modelId="{A0C4EBC7-640E-43B4-8470-3F6CB183B06B}" type="pres">
      <dgm:prSet presAssocID="{2F79E30F-25B3-4DA4-AB1E-1AC44398E691}" presName="accentRepeatNode" presStyleLbl="solidFgAcc1" presStyleIdx="2" presStyleCnt="5"/>
      <dgm:spPr/>
    </dgm:pt>
    <dgm:pt modelId="{3D235C2F-381C-44E7-AAF0-DF3296BD1105}" type="pres">
      <dgm:prSet presAssocID="{CA0F7341-F30D-4BE8-81DD-1B9EDE834A4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C10D2-CB4F-4020-B998-EECD41CA4901}" type="pres">
      <dgm:prSet presAssocID="{CA0F7341-F30D-4BE8-81DD-1B9EDE834A4C}" presName="accent_4" presStyleCnt="0"/>
      <dgm:spPr/>
    </dgm:pt>
    <dgm:pt modelId="{2DF28DCB-6225-44BA-AA7B-83FC6A10A7C1}" type="pres">
      <dgm:prSet presAssocID="{CA0F7341-F30D-4BE8-81DD-1B9EDE834A4C}" presName="accentRepeatNode" presStyleLbl="solidFgAcc1" presStyleIdx="3" presStyleCnt="5"/>
      <dgm:spPr/>
    </dgm:pt>
    <dgm:pt modelId="{F5966E66-428E-4FA2-A1D6-0328ACB52EA5}" type="pres">
      <dgm:prSet presAssocID="{B557F10D-4D47-4B04-9882-64DB8549BB7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3BB59-A62F-4561-9DEF-BDE63519344C}" type="pres">
      <dgm:prSet presAssocID="{B557F10D-4D47-4B04-9882-64DB8549BB76}" presName="accent_5" presStyleCnt="0"/>
      <dgm:spPr/>
    </dgm:pt>
    <dgm:pt modelId="{0EE63CFB-6EE5-43FD-AA7A-8E5903535563}" type="pres">
      <dgm:prSet presAssocID="{B557F10D-4D47-4B04-9882-64DB8549BB76}" presName="accentRepeatNode" presStyleLbl="solidFgAcc1" presStyleIdx="4" presStyleCnt="5"/>
      <dgm:spPr/>
    </dgm:pt>
  </dgm:ptLst>
  <dgm:cxnLst>
    <dgm:cxn modelId="{E910427F-B1B4-4F02-A784-57087EC7350E}" type="presOf" srcId="{0DC204A2-6BAB-45EC-B2B2-9D16FDBD441A}" destId="{39204977-21B7-47F4-870C-AC3A0655DB9A}" srcOrd="0" destOrd="0" presId="urn:microsoft.com/office/officeart/2008/layout/VerticalCurvedList"/>
    <dgm:cxn modelId="{E77A600B-93F6-4A76-9ADC-416E8DB4213B}" srcId="{AE599F64-8554-4308-AB46-1076FD662221}" destId="{CA0F7341-F30D-4BE8-81DD-1B9EDE834A4C}" srcOrd="3" destOrd="0" parTransId="{38CCC382-629D-4589-A28D-2BBD2DFAE78E}" sibTransId="{A1DA8EF4-B0E7-48AF-8372-08ECA0BB35A5}"/>
    <dgm:cxn modelId="{C907BE4E-67BB-4A3F-8BC6-6568B23A599D}" type="presOf" srcId="{1B15F2CF-1E76-4823-BE6F-B722202B1C34}" destId="{02032EC2-48E9-4E4A-9C6B-AC10B89EFF2D}" srcOrd="0" destOrd="0" presId="urn:microsoft.com/office/officeart/2008/layout/VerticalCurvedList"/>
    <dgm:cxn modelId="{96A6EEA3-EF1B-4819-94C8-F6985410A1C9}" type="presOf" srcId="{D789C1EA-55D4-4402-B938-8B2ACB3F20E8}" destId="{16F1F92D-81D0-4089-86F2-15EFFEE698FF}" srcOrd="0" destOrd="0" presId="urn:microsoft.com/office/officeart/2008/layout/VerticalCurvedList"/>
    <dgm:cxn modelId="{41286DF5-3E35-407F-8ECB-72F45ACCF4C0}" srcId="{AE599F64-8554-4308-AB46-1076FD662221}" destId="{1B15F2CF-1E76-4823-BE6F-B722202B1C34}" srcOrd="1" destOrd="0" parTransId="{DA2401E5-0DEF-49BD-8E9E-CA45F7C71766}" sibTransId="{C11AF48D-0BEC-4724-85F5-FDD72CD8255B}"/>
    <dgm:cxn modelId="{B57A7D3C-BF0A-4120-A79E-7548E08F361B}" srcId="{AE599F64-8554-4308-AB46-1076FD662221}" destId="{B557F10D-4D47-4B04-9882-64DB8549BB76}" srcOrd="4" destOrd="0" parTransId="{D9597557-05E4-43EB-9F32-0520567E4ABC}" sibTransId="{21D09179-1B91-4928-A391-DAA00F96318B}"/>
    <dgm:cxn modelId="{BDF92E19-07E9-4960-A6C6-83173811ACFA}" srcId="{AE599F64-8554-4308-AB46-1076FD662221}" destId="{2F79E30F-25B3-4DA4-AB1E-1AC44398E691}" srcOrd="2" destOrd="0" parTransId="{15B87E13-DAD2-4681-8BDB-BE075C0428E2}" sibTransId="{8F3B8AEE-5BC5-447E-BD95-F572C3142505}"/>
    <dgm:cxn modelId="{44387369-DB00-4BAF-8C7A-2AC08CB5C08B}" type="presOf" srcId="{AE599F64-8554-4308-AB46-1076FD662221}" destId="{9BD9BD76-F219-49B5-A383-AD292C7C1F0C}" srcOrd="0" destOrd="0" presId="urn:microsoft.com/office/officeart/2008/layout/VerticalCurvedList"/>
    <dgm:cxn modelId="{A770CE56-49DF-4EE5-B747-5749A4B173C3}" type="presOf" srcId="{B557F10D-4D47-4B04-9882-64DB8549BB76}" destId="{F5966E66-428E-4FA2-A1D6-0328ACB52EA5}" srcOrd="0" destOrd="0" presId="urn:microsoft.com/office/officeart/2008/layout/VerticalCurvedList"/>
    <dgm:cxn modelId="{0B59EE75-E59D-4853-B03D-AA73B86B15F5}" type="presOf" srcId="{2F79E30F-25B3-4DA4-AB1E-1AC44398E691}" destId="{D09D1D44-B4DF-41C6-B0B7-1B6E255DB392}" srcOrd="0" destOrd="0" presId="urn:microsoft.com/office/officeart/2008/layout/VerticalCurvedList"/>
    <dgm:cxn modelId="{71D2EE69-A4A6-4771-8F53-8027BEFF05E5}" srcId="{AE599F64-8554-4308-AB46-1076FD662221}" destId="{0DC204A2-6BAB-45EC-B2B2-9D16FDBD441A}" srcOrd="0" destOrd="0" parTransId="{29A3FA46-FFC7-4FB9-8B2D-9D5D33609BBF}" sibTransId="{D789C1EA-55D4-4402-B938-8B2ACB3F20E8}"/>
    <dgm:cxn modelId="{495FA693-9F2F-48F3-BE48-27008D6D0D34}" type="presOf" srcId="{CA0F7341-F30D-4BE8-81DD-1B9EDE834A4C}" destId="{3D235C2F-381C-44E7-AAF0-DF3296BD1105}" srcOrd="0" destOrd="0" presId="urn:microsoft.com/office/officeart/2008/layout/VerticalCurvedList"/>
    <dgm:cxn modelId="{FE476273-52B3-4EE7-BDBB-AAF30AC67E12}" type="presParOf" srcId="{9BD9BD76-F219-49B5-A383-AD292C7C1F0C}" destId="{8B14F241-CD3D-4E00-91E9-7C5F545748DE}" srcOrd="0" destOrd="0" presId="urn:microsoft.com/office/officeart/2008/layout/VerticalCurvedList"/>
    <dgm:cxn modelId="{9055EF76-E9FF-49FF-9EA8-DE5738D9E684}" type="presParOf" srcId="{8B14F241-CD3D-4E00-91E9-7C5F545748DE}" destId="{A1330D69-7C88-496A-B008-2657B699E4FE}" srcOrd="0" destOrd="0" presId="urn:microsoft.com/office/officeart/2008/layout/VerticalCurvedList"/>
    <dgm:cxn modelId="{29916420-876D-4A28-B577-6FFA130F9C28}" type="presParOf" srcId="{A1330D69-7C88-496A-B008-2657B699E4FE}" destId="{62028ECA-7A61-4320-97A2-A5744470C2BF}" srcOrd="0" destOrd="0" presId="urn:microsoft.com/office/officeart/2008/layout/VerticalCurvedList"/>
    <dgm:cxn modelId="{3072586F-17A9-46D9-A454-C34D9834A48D}" type="presParOf" srcId="{A1330D69-7C88-496A-B008-2657B699E4FE}" destId="{16F1F92D-81D0-4089-86F2-15EFFEE698FF}" srcOrd="1" destOrd="0" presId="urn:microsoft.com/office/officeart/2008/layout/VerticalCurvedList"/>
    <dgm:cxn modelId="{C8A554F7-29E8-4ED0-860B-EBACB47F27A6}" type="presParOf" srcId="{A1330D69-7C88-496A-B008-2657B699E4FE}" destId="{50C6E537-D46C-40F0-A950-DD7D58A1CAE5}" srcOrd="2" destOrd="0" presId="urn:microsoft.com/office/officeart/2008/layout/VerticalCurvedList"/>
    <dgm:cxn modelId="{CF620518-BC8C-44C7-A7FB-D7A7EEB71548}" type="presParOf" srcId="{A1330D69-7C88-496A-B008-2657B699E4FE}" destId="{FB95F6EE-755B-4860-99D8-A473CB969DBA}" srcOrd="3" destOrd="0" presId="urn:microsoft.com/office/officeart/2008/layout/VerticalCurvedList"/>
    <dgm:cxn modelId="{70D2E908-D70B-44AB-B922-17287FDD6175}" type="presParOf" srcId="{8B14F241-CD3D-4E00-91E9-7C5F545748DE}" destId="{39204977-21B7-47F4-870C-AC3A0655DB9A}" srcOrd="1" destOrd="0" presId="urn:microsoft.com/office/officeart/2008/layout/VerticalCurvedList"/>
    <dgm:cxn modelId="{57DE5EDD-BE1D-4DB1-AC81-E86F85EE493C}" type="presParOf" srcId="{8B14F241-CD3D-4E00-91E9-7C5F545748DE}" destId="{BAF4390F-0224-4728-8DC9-10077C8A8245}" srcOrd="2" destOrd="0" presId="urn:microsoft.com/office/officeart/2008/layout/VerticalCurvedList"/>
    <dgm:cxn modelId="{0141DCB8-8003-4F52-AF31-F88059C9D612}" type="presParOf" srcId="{BAF4390F-0224-4728-8DC9-10077C8A8245}" destId="{2BDE56F2-6CF0-4738-9FEA-02810B05FF84}" srcOrd="0" destOrd="0" presId="urn:microsoft.com/office/officeart/2008/layout/VerticalCurvedList"/>
    <dgm:cxn modelId="{B1CE6D7F-8FA0-4F9B-AEEC-5255FE391E82}" type="presParOf" srcId="{8B14F241-CD3D-4E00-91E9-7C5F545748DE}" destId="{02032EC2-48E9-4E4A-9C6B-AC10B89EFF2D}" srcOrd="3" destOrd="0" presId="urn:microsoft.com/office/officeart/2008/layout/VerticalCurvedList"/>
    <dgm:cxn modelId="{4D536CFE-9970-4FEA-B9BF-BCD0BDAA5B1F}" type="presParOf" srcId="{8B14F241-CD3D-4E00-91E9-7C5F545748DE}" destId="{266775A2-484C-4C27-8A74-005857289976}" srcOrd="4" destOrd="0" presId="urn:microsoft.com/office/officeart/2008/layout/VerticalCurvedList"/>
    <dgm:cxn modelId="{41514577-1A11-4817-B920-2F5C892D6F84}" type="presParOf" srcId="{266775A2-484C-4C27-8A74-005857289976}" destId="{4158DEC6-3CD1-430A-93FD-1A83E950E105}" srcOrd="0" destOrd="0" presId="urn:microsoft.com/office/officeart/2008/layout/VerticalCurvedList"/>
    <dgm:cxn modelId="{32ABCAE6-FA88-4191-B971-A460BCF20BAC}" type="presParOf" srcId="{8B14F241-CD3D-4E00-91E9-7C5F545748DE}" destId="{D09D1D44-B4DF-41C6-B0B7-1B6E255DB392}" srcOrd="5" destOrd="0" presId="urn:microsoft.com/office/officeart/2008/layout/VerticalCurvedList"/>
    <dgm:cxn modelId="{F3D2007B-677B-49BC-90FE-70B0425AB8B4}" type="presParOf" srcId="{8B14F241-CD3D-4E00-91E9-7C5F545748DE}" destId="{4CFBD9EE-C3B8-47D5-9A34-0B8C76447F76}" srcOrd="6" destOrd="0" presId="urn:microsoft.com/office/officeart/2008/layout/VerticalCurvedList"/>
    <dgm:cxn modelId="{0DACC3E1-B22B-4406-A405-7575ABBC17E9}" type="presParOf" srcId="{4CFBD9EE-C3B8-47D5-9A34-0B8C76447F76}" destId="{A0C4EBC7-640E-43B4-8470-3F6CB183B06B}" srcOrd="0" destOrd="0" presId="urn:microsoft.com/office/officeart/2008/layout/VerticalCurvedList"/>
    <dgm:cxn modelId="{11FBF97C-4AC4-43B8-AEE3-BEFFC1A8C422}" type="presParOf" srcId="{8B14F241-CD3D-4E00-91E9-7C5F545748DE}" destId="{3D235C2F-381C-44E7-AAF0-DF3296BD1105}" srcOrd="7" destOrd="0" presId="urn:microsoft.com/office/officeart/2008/layout/VerticalCurvedList"/>
    <dgm:cxn modelId="{1363EAB6-E647-4D33-A2D5-C45583649111}" type="presParOf" srcId="{8B14F241-CD3D-4E00-91E9-7C5F545748DE}" destId="{0C1C10D2-CB4F-4020-B998-EECD41CA4901}" srcOrd="8" destOrd="0" presId="urn:microsoft.com/office/officeart/2008/layout/VerticalCurvedList"/>
    <dgm:cxn modelId="{DB0306F2-6C34-4E50-A03D-808769E18842}" type="presParOf" srcId="{0C1C10D2-CB4F-4020-B998-EECD41CA4901}" destId="{2DF28DCB-6225-44BA-AA7B-83FC6A10A7C1}" srcOrd="0" destOrd="0" presId="urn:microsoft.com/office/officeart/2008/layout/VerticalCurvedList"/>
    <dgm:cxn modelId="{38128384-2A2F-457F-A3B1-AAEE938EAD4B}" type="presParOf" srcId="{8B14F241-CD3D-4E00-91E9-7C5F545748DE}" destId="{F5966E66-428E-4FA2-A1D6-0328ACB52EA5}" srcOrd="9" destOrd="0" presId="urn:microsoft.com/office/officeart/2008/layout/VerticalCurvedList"/>
    <dgm:cxn modelId="{4D8CA0F4-992D-425B-89CE-C8EE98291C4B}" type="presParOf" srcId="{8B14F241-CD3D-4E00-91E9-7C5F545748DE}" destId="{9083BB59-A62F-4561-9DEF-BDE63519344C}" srcOrd="10" destOrd="0" presId="urn:microsoft.com/office/officeart/2008/layout/VerticalCurvedList"/>
    <dgm:cxn modelId="{47A08CF3-4C3D-449E-ACC5-9F91B800AB18}" type="presParOf" srcId="{9083BB59-A62F-4561-9DEF-BDE63519344C}" destId="{0EE63CFB-6EE5-43FD-AA7A-8E59035355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1F92D-81D0-4089-86F2-15EFFEE698FF}">
      <dsp:nvSpPr>
        <dsp:cNvPr id="0" name=""/>
        <dsp:cNvSpPr/>
      </dsp:nvSpPr>
      <dsp:spPr>
        <a:xfrm>
          <a:off x="-7444153" y="-1137655"/>
          <a:ext cx="8858193" cy="8858193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04977-21B7-47F4-870C-AC3A0655DB9A}">
      <dsp:nvSpPr>
        <dsp:cNvPr id="0" name=""/>
        <dsp:cNvSpPr/>
      </dsp:nvSpPr>
      <dsp:spPr>
        <a:xfrm>
          <a:off x="617298" y="290640"/>
          <a:ext cx="11479732" cy="10644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3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1. Психологический и физический комфорт для педагога, признание его ценности и значимости для детей и школы. Каждый наставляемый чувствует поддержку и заботу со стороны наставника: </a:t>
          </a:r>
          <a:r>
            <a:rPr lang="ru-RU" sz="1200" i="1" kern="1200" dirty="0" smtClean="0"/>
            <a:t>меня не бросят на произвол всевозможных бесконечных требований РОО, министерства, родителей. Не оставят самого разбираться в непростой работе учителя. Меня направят, успокоят, мне помогут. Я передам знания дальше.</a:t>
          </a:r>
          <a:endParaRPr lang="ru-RU" sz="1200" kern="1200" dirty="0"/>
        </a:p>
      </dsp:txBody>
      <dsp:txXfrm>
        <a:off x="617298" y="290640"/>
        <a:ext cx="11479732" cy="1064438"/>
      </dsp:txXfrm>
    </dsp:sp>
    <dsp:sp modelId="{2BDE56F2-6CF0-4738-9FEA-02810B05FF84}">
      <dsp:nvSpPr>
        <dsp:cNvPr id="0" name=""/>
        <dsp:cNvSpPr/>
      </dsp:nvSpPr>
      <dsp:spPr>
        <a:xfrm>
          <a:off x="102845" y="308408"/>
          <a:ext cx="1028904" cy="1028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32EC2-48E9-4E4A-9C6B-AC10B89EFF2D}">
      <dsp:nvSpPr>
        <dsp:cNvPr id="0" name=""/>
        <dsp:cNvSpPr/>
      </dsp:nvSpPr>
      <dsp:spPr>
        <a:xfrm>
          <a:off x="1207124" y="1393404"/>
          <a:ext cx="10889905" cy="13274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3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 Полномасштабная  комплексная деятельность по формированию качественно нового мышления педагогов, где в основе правило «наставник - обязательно </a:t>
          </a:r>
          <a:r>
            <a:rPr lang="ru-RU" sz="1200" kern="1200" dirty="0" err="1" smtClean="0"/>
            <a:t>экосистемный</a:t>
          </a:r>
          <a:r>
            <a:rPr lang="ru-RU" sz="1200" kern="1200" dirty="0" smtClean="0"/>
            <a:t> и методический лидер».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 каждому учителю осуществляется индивидуальный, безболезненный подход в развитии педагогического мастерства, оказывается помощь в открытии личностного смысла в постижении своей работы и ее качественном выполнении, налаживаются профессиональные связи в коллективе и за пределами.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Происходит переход от «Делай так, как я», чреватое тем, что может загнать учителя в узкие рамки, погасить его инициативу и творчество - к принципу «Делай так, чтобы педагог учился».</a:t>
          </a:r>
          <a:endParaRPr lang="ru-RU" sz="1200" kern="1200" dirty="0"/>
        </a:p>
      </dsp:txBody>
      <dsp:txXfrm>
        <a:off x="1207124" y="1393404"/>
        <a:ext cx="10889905" cy="1327492"/>
      </dsp:txXfrm>
    </dsp:sp>
    <dsp:sp modelId="{4158DEC6-3CD1-430A-93FD-1A83E950E105}">
      <dsp:nvSpPr>
        <dsp:cNvPr id="0" name=""/>
        <dsp:cNvSpPr/>
      </dsp:nvSpPr>
      <dsp:spPr>
        <a:xfrm>
          <a:off x="692672" y="1542698"/>
          <a:ext cx="1028904" cy="1028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D1D44-B4DF-41C6-B0B7-1B6E255DB392}">
      <dsp:nvSpPr>
        <dsp:cNvPr id="0" name=""/>
        <dsp:cNvSpPr/>
      </dsp:nvSpPr>
      <dsp:spPr>
        <a:xfrm>
          <a:off x="1388153" y="2879879"/>
          <a:ext cx="10708876" cy="823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35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3. Материальное и словесное поощрение, обсуждения лучших практик, достижений, перспектив, вовлечение в конкурсы профессионального мастерства.</a:t>
          </a:r>
          <a:endParaRPr lang="ru-RU" sz="1400" kern="1200" dirty="0"/>
        </a:p>
      </dsp:txBody>
      <dsp:txXfrm>
        <a:off x="1388153" y="2879879"/>
        <a:ext cx="10708876" cy="823123"/>
      </dsp:txXfrm>
    </dsp:sp>
    <dsp:sp modelId="{A0C4EBC7-640E-43B4-8470-3F6CB183B06B}">
      <dsp:nvSpPr>
        <dsp:cNvPr id="0" name=""/>
        <dsp:cNvSpPr/>
      </dsp:nvSpPr>
      <dsp:spPr>
        <a:xfrm>
          <a:off x="873701" y="2776988"/>
          <a:ext cx="1028904" cy="1028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35C2F-381C-44E7-AAF0-DF3296BD1105}">
      <dsp:nvSpPr>
        <dsp:cNvPr id="0" name=""/>
        <dsp:cNvSpPr/>
      </dsp:nvSpPr>
      <dsp:spPr>
        <a:xfrm>
          <a:off x="1207124" y="4114169"/>
          <a:ext cx="10889905" cy="8231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35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4. Нормативно-правовое закрепление и контроль за дисциплиной.</a:t>
          </a:r>
          <a:endParaRPr lang="ru-RU" sz="1400" kern="1200" dirty="0"/>
        </a:p>
      </dsp:txBody>
      <dsp:txXfrm>
        <a:off x="1207124" y="4114169"/>
        <a:ext cx="10889905" cy="823123"/>
      </dsp:txXfrm>
    </dsp:sp>
    <dsp:sp modelId="{2DF28DCB-6225-44BA-AA7B-83FC6A10A7C1}">
      <dsp:nvSpPr>
        <dsp:cNvPr id="0" name=""/>
        <dsp:cNvSpPr/>
      </dsp:nvSpPr>
      <dsp:spPr>
        <a:xfrm>
          <a:off x="692672" y="4011279"/>
          <a:ext cx="1028904" cy="1028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66E66-428E-4FA2-A1D6-0328ACB52EA5}">
      <dsp:nvSpPr>
        <dsp:cNvPr id="0" name=""/>
        <dsp:cNvSpPr/>
      </dsp:nvSpPr>
      <dsp:spPr>
        <a:xfrm>
          <a:off x="617298" y="5348459"/>
          <a:ext cx="11479732" cy="8231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35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5. </a:t>
          </a:r>
          <a:r>
            <a:rPr lang="ru-RU" sz="1400" kern="1200" dirty="0" err="1" smtClean="0"/>
            <a:t>Взаимообучение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взаимоподдержка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617298" y="5348459"/>
        <a:ext cx="11479732" cy="823123"/>
      </dsp:txXfrm>
    </dsp:sp>
    <dsp:sp modelId="{0EE63CFB-6EE5-43FD-AA7A-8E5903535563}">
      <dsp:nvSpPr>
        <dsp:cNvPr id="0" name=""/>
        <dsp:cNvSpPr/>
      </dsp:nvSpPr>
      <dsp:spPr>
        <a:xfrm>
          <a:off x="102845" y="5245569"/>
          <a:ext cx="1028904" cy="1028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BBF9-B61C-4C21-BA40-E7F22EAD2D04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95AE8-B324-4CDE-9781-16C9C98FE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56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73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www.instagram.com/slidesmania/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0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2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77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61701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5509" y="648979"/>
            <a:ext cx="10740900" cy="5559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725621" y="648933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2682300" y="2520775"/>
            <a:ext cx="71538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82300" y="3976125"/>
            <a:ext cx="7153800" cy="524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8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396950" y="2842437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703737" y="2842437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18" name="Google Shape;18;p2"/>
          <p:cNvSpPr/>
          <p:nvPr/>
        </p:nvSpPr>
        <p:spPr>
          <a:xfrm>
            <a:off x="5077376" y="926200"/>
            <a:ext cx="739500" cy="85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207908" y="5131454"/>
            <a:ext cx="9450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0282575" y="1020588"/>
            <a:ext cx="7314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2064314">
            <a:off x="1793165" y="1817855"/>
            <a:ext cx="615268" cy="825175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 rot="8833535">
            <a:off x="6551678" y="4600242"/>
            <a:ext cx="2273755" cy="966829"/>
            <a:chOff x="4590347" y="1490179"/>
            <a:chExt cx="1314037" cy="558745"/>
          </a:xfrm>
        </p:grpSpPr>
        <p:sp>
          <p:nvSpPr>
            <p:cNvPr id="23" name="Google Shape;23;p2"/>
            <p:cNvSpPr/>
            <p:nvPr/>
          </p:nvSpPr>
          <p:spPr>
            <a:xfrm>
              <a:off x="4590347" y="1490179"/>
              <a:ext cx="1314037" cy="558745"/>
            </a:xfrm>
            <a:custGeom>
              <a:avLst/>
              <a:gdLst/>
              <a:ahLst/>
              <a:cxnLst/>
              <a:rect l="l" t="t" r="r" b="b"/>
              <a:pathLst>
                <a:path w="1314037" h="558745" extrusionOk="0">
                  <a:moveTo>
                    <a:pt x="0" y="154469"/>
                  </a:moveTo>
                  <a:cubicBezTo>
                    <a:pt x="107637" y="99520"/>
                    <a:pt x="220996" y="55801"/>
                    <a:pt x="337674" y="24160"/>
                  </a:cubicBezTo>
                  <a:cubicBezTo>
                    <a:pt x="386478" y="10953"/>
                    <a:pt x="436412" y="-277"/>
                    <a:pt x="486981" y="5"/>
                  </a:cubicBezTo>
                  <a:cubicBezTo>
                    <a:pt x="561000" y="429"/>
                    <a:pt x="632476" y="25290"/>
                    <a:pt x="702256" y="49869"/>
                  </a:cubicBezTo>
                  <a:cubicBezTo>
                    <a:pt x="726764" y="58485"/>
                    <a:pt x="751908" y="67526"/>
                    <a:pt x="771119" y="84900"/>
                  </a:cubicBezTo>
                  <a:cubicBezTo>
                    <a:pt x="794355" y="105948"/>
                    <a:pt x="806151" y="137024"/>
                    <a:pt x="811871" y="167888"/>
                  </a:cubicBezTo>
                  <a:cubicBezTo>
                    <a:pt x="820488" y="214786"/>
                    <a:pt x="811024" y="272701"/>
                    <a:pt x="768082" y="293324"/>
                  </a:cubicBezTo>
                  <a:cubicBezTo>
                    <a:pt x="714828" y="318821"/>
                    <a:pt x="649992" y="256809"/>
                    <a:pt x="659879" y="198612"/>
                  </a:cubicBezTo>
                  <a:cubicBezTo>
                    <a:pt x="669767" y="140414"/>
                    <a:pt x="731497" y="101992"/>
                    <a:pt x="790542" y="100721"/>
                  </a:cubicBezTo>
                  <a:cubicBezTo>
                    <a:pt x="849587" y="99450"/>
                    <a:pt x="905312" y="126853"/>
                    <a:pt x="955458" y="157930"/>
                  </a:cubicBezTo>
                  <a:cubicBezTo>
                    <a:pt x="1110134" y="253702"/>
                    <a:pt x="1239243" y="392910"/>
                    <a:pt x="1314038" y="5587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90347" y="1552973"/>
              <a:ext cx="115830" cy="139490"/>
            </a:xfrm>
            <a:custGeom>
              <a:avLst/>
              <a:gdLst/>
              <a:ahLst/>
              <a:cxnLst/>
              <a:rect l="l" t="t" r="r" b="b"/>
              <a:pathLst>
                <a:path w="115830" h="139490" extrusionOk="0">
                  <a:moveTo>
                    <a:pt x="115830" y="139491"/>
                  </a:moveTo>
                  <a:lnTo>
                    <a:pt x="0" y="91605"/>
                  </a:lnTo>
                  <a:lnTo>
                    <a:pt x="6533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2"/>
          <p:cNvSpPr/>
          <p:nvPr/>
        </p:nvSpPr>
        <p:spPr>
          <a:xfrm rot="2088241">
            <a:off x="1122766" y="5398869"/>
            <a:ext cx="384897" cy="507380"/>
          </a:xfrm>
          <a:custGeom>
            <a:avLst/>
            <a:gdLst/>
            <a:ahLst/>
            <a:cxnLst/>
            <a:rect l="l" t="t" r="r" b="b"/>
            <a:pathLst>
              <a:path w="385418" h="508066" extrusionOk="0">
                <a:moveTo>
                  <a:pt x="106225" y="240597"/>
                </a:moveTo>
                <a:cubicBezTo>
                  <a:pt x="118090" y="327894"/>
                  <a:pt x="118302" y="416744"/>
                  <a:pt x="106719" y="504041"/>
                </a:cubicBezTo>
                <a:lnTo>
                  <a:pt x="262737" y="508066"/>
                </a:lnTo>
                <a:cubicBezTo>
                  <a:pt x="260265" y="412648"/>
                  <a:pt x="263585" y="317159"/>
                  <a:pt x="272696" y="222164"/>
                </a:cubicBezTo>
                <a:cubicBezTo>
                  <a:pt x="310340" y="224071"/>
                  <a:pt x="348126" y="222234"/>
                  <a:pt x="385418" y="216866"/>
                </a:cubicBezTo>
                <a:cubicBezTo>
                  <a:pt x="319875" y="153654"/>
                  <a:pt x="260265" y="84297"/>
                  <a:pt x="207576" y="9997"/>
                </a:cubicBezTo>
                <a:cubicBezTo>
                  <a:pt x="204469" y="5617"/>
                  <a:pt x="200867" y="885"/>
                  <a:pt x="195570" y="108"/>
                </a:cubicBezTo>
                <a:cubicBezTo>
                  <a:pt x="189284" y="-810"/>
                  <a:pt x="183916" y="4276"/>
                  <a:pt x="179608" y="8866"/>
                </a:cubicBezTo>
                <a:cubicBezTo>
                  <a:pt x="115336" y="78506"/>
                  <a:pt x="55302" y="152171"/>
                  <a:pt x="0" y="229226"/>
                </a:cubicBezTo>
                <a:cubicBezTo>
                  <a:pt x="36727" y="229650"/>
                  <a:pt x="73453" y="232405"/>
                  <a:pt x="106154" y="24066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10800000" flipH="1">
            <a:off x="1954317" y="5779764"/>
            <a:ext cx="2145515" cy="45753"/>
          </a:xfrm>
          <a:custGeom>
            <a:avLst/>
            <a:gdLst/>
            <a:ahLst/>
            <a:cxnLst/>
            <a:rect l="l" t="t" r="r" b="b"/>
            <a:pathLst>
              <a:path w="487617" h="28462" extrusionOk="0">
                <a:moveTo>
                  <a:pt x="0" y="28463"/>
                </a:moveTo>
                <a:cubicBezTo>
                  <a:pt x="161809" y="9817"/>
                  <a:pt x="324749" y="282"/>
                  <a:pt x="487617" y="0"/>
                </a:cubicBezTo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1606070" y="4461084"/>
            <a:ext cx="687238" cy="651187"/>
            <a:chOff x="1759452" y="6189595"/>
            <a:chExt cx="687238" cy="651187"/>
          </a:xfrm>
        </p:grpSpPr>
        <p:sp>
          <p:nvSpPr>
            <p:cNvPr id="28" name="Google Shape;28;p2"/>
            <p:cNvSpPr/>
            <p:nvPr/>
          </p:nvSpPr>
          <p:spPr>
            <a:xfrm>
              <a:off x="1760666" y="6189595"/>
              <a:ext cx="516747" cy="588290"/>
            </a:xfrm>
            <a:custGeom>
              <a:avLst/>
              <a:gdLst/>
              <a:ahLst/>
              <a:cxnLst/>
              <a:rect l="l" t="t" r="r" b="b"/>
              <a:pathLst>
                <a:path w="516747" h="588290" extrusionOk="0">
                  <a:moveTo>
                    <a:pt x="354232" y="584780"/>
                  </a:moveTo>
                  <a:cubicBezTo>
                    <a:pt x="290667" y="595163"/>
                    <a:pt x="224771" y="581672"/>
                    <a:pt x="165938" y="555399"/>
                  </a:cubicBezTo>
                  <a:cubicBezTo>
                    <a:pt x="144961" y="546005"/>
                    <a:pt x="124620" y="534987"/>
                    <a:pt x="106680" y="520650"/>
                  </a:cubicBezTo>
                  <a:cubicBezTo>
                    <a:pt x="80407" y="499673"/>
                    <a:pt x="59925" y="472199"/>
                    <a:pt x="43680" y="442747"/>
                  </a:cubicBezTo>
                  <a:cubicBezTo>
                    <a:pt x="3846" y="370565"/>
                    <a:pt x="-11269" y="283622"/>
                    <a:pt x="8931" y="203600"/>
                  </a:cubicBezTo>
                  <a:cubicBezTo>
                    <a:pt x="29131" y="123649"/>
                    <a:pt x="86269" y="52314"/>
                    <a:pt x="162759" y="21450"/>
                  </a:cubicBezTo>
                  <a:cubicBezTo>
                    <a:pt x="207749" y="3298"/>
                    <a:pt x="257260" y="-798"/>
                    <a:pt x="305781" y="120"/>
                  </a:cubicBezTo>
                  <a:cubicBezTo>
                    <a:pt x="323862" y="473"/>
                    <a:pt x="342084" y="1462"/>
                    <a:pt x="359671" y="5558"/>
                  </a:cubicBezTo>
                  <a:cubicBezTo>
                    <a:pt x="385733" y="11562"/>
                    <a:pt x="409887" y="24063"/>
                    <a:pt x="432135" y="38824"/>
                  </a:cubicBezTo>
                  <a:cubicBezTo>
                    <a:pt x="470840" y="64533"/>
                    <a:pt x="506083" y="100059"/>
                    <a:pt x="516748" y="145261"/>
                  </a:cubicBezTo>
                  <a:lnTo>
                    <a:pt x="424225" y="191522"/>
                  </a:lnTo>
                  <a:cubicBezTo>
                    <a:pt x="404025" y="201622"/>
                    <a:pt x="383826" y="211722"/>
                    <a:pt x="364685" y="223658"/>
                  </a:cubicBezTo>
                  <a:cubicBezTo>
                    <a:pt x="353032" y="230933"/>
                    <a:pt x="341872" y="238843"/>
                    <a:pt x="330148" y="246047"/>
                  </a:cubicBezTo>
                  <a:cubicBezTo>
                    <a:pt x="294269" y="268013"/>
                    <a:pt x="254293" y="282421"/>
                    <a:pt x="214671" y="296617"/>
                  </a:cubicBezTo>
                  <a:cubicBezTo>
                    <a:pt x="267854" y="388010"/>
                    <a:pt x="321390" y="480250"/>
                    <a:pt x="354374" y="58478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59452" y="6461846"/>
              <a:ext cx="357847" cy="378936"/>
            </a:xfrm>
            <a:custGeom>
              <a:avLst/>
              <a:gdLst/>
              <a:ahLst/>
              <a:cxnLst/>
              <a:rect l="l" t="t" r="r" b="b"/>
              <a:pathLst>
                <a:path w="357847" h="378936" extrusionOk="0">
                  <a:moveTo>
                    <a:pt x="1175" y="0"/>
                  </a:moveTo>
                  <a:cubicBezTo>
                    <a:pt x="-4404" y="74937"/>
                    <a:pt x="11487" y="170144"/>
                    <a:pt x="15301" y="188013"/>
                  </a:cubicBezTo>
                  <a:cubicBezTo>
                    <a:pt x="21869" y="218877"/>
                    <a:pt x="45671" y="261395"/>
                    <a:pt x="69755" y="281877"/>
                  </a:cubicBezTo>
                  <a:cubicBezTo>
                    <a:pt x="154509" y="354130"/>
                    <a:pt x="246679" y="384854"/>
                    <a:pt x="357848" y="378002"/>
                  </a:cubicBezTo>
                  <a:lnTo>
                    <a:pt x="353893" y="3141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016302" y="6339164"/>
              <a:ext cx="262595" cy="207081"/>
            </a:xfrm>
            <a:custGeom>
              <a:avLst/>
              <a:gdLst/>
              <a:ahLst/>
              <a:cxnLst/>
              <a:rect l="l" t="t" r="r" b="b"/>
              <a:pathLst>
                <a:path w="262595" h="207081" extrusionOk="0">
                  <a:moveTo>
                    <a:pt x="259629" y="0"/>
                  </a:moveTo>
                  <a:lnTo>
                    <a:pt x="262596" y="77621"/>
                  </a:lnTo>
                  <a:cubicBezTo>
                    <a:pt x="175935" y="122540"/>
                    <a:pt x="88356" y="165694"/>
                    <a:pt x="0" y="2070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44068" y="6377516"/>
              <a:ext cx="291415" cy="351869"/>
            </a:xfrm>
            <a:custGeom>
              <a:avLst/>
              <a:gdLst/>
              <a:ahLst/>
              <a:cxnLst/>
              <a:rect l="l" t="t" r="r" b="b"/>
              <a:pathLst>
                <a:path w="291415" h="351869" extrusionOk="0">
                  <a:moveTo>
                    <a:pt x="0" y="145494"/>
                  </a:moveTo>
                  <a:lnTo>
                    <a:pt x="237381" y="0"/>
                  </a:lnTo>
                  <a:cubicBezTo>
                    <a:pt x="278628" y="51488"/>
                    <a:pt x="297839" y="119998"/>
                    <a:pt x="289505" y="185470"/>
                  </a:cubicBezTo>
                  <a:cubicBezTo>
                    <a:pt x="281171" y="250942"/>
                    <a:pt x="245292" y="312389"/>
                    <a:pt x="192462" y="351870"/>
                  </a:cubicBezTo>
                  <a:cubicBezTo>
                    <a:pt x="130803" y="281736"/>
                    <a:pt x="68015" y="212591"/>
                    <a:pt x="71" y="145494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44447" y="6528166"/>
              <a:ext cx="191629" cy="275803"/>
            </a:xfrm>
            <a:custGeom>
              <a:avLst/>
              <a:gdLst/>
              <a:ahLst/>
              <a:cxnLst/>
              <a:rect l="l" t="t" r="r" b="b"/>
              <a:pathLst>
                <a:path w="191629" h="275803" extrusionOk="0">
                  <a:moveTo>
                    <a:pt x="822" y="0"/>
                  </a:moveTo>
                  <a:cubicBezTo>
                    <a:pt x="-2004" y="22248"/>
                    <a:pt x="3364" y="66532"/>
                    <a:pt x="3364" y="66532"/>
                  </a:cubicBezTo>
                  <a:cubicBezTo>
                    <a:pt x="3364" y="66532"/>
                    <a:pt x="11345" y="84330"/>
                    <a:pt x="17419" y="91887"/>
                  </a:cubicBezTo>
                  <a:cubicBezTo>
                    <a:pt x="121808" y="220078"/>
                    <a:pt x="116652" y="193804"/>
                    <a:pt x="183396" y="275803"/>
                  </a:cubicBezTo>
                  <a:cubicBezTo>
                    <a:pt x="191376" y="252637"/>
                    <a:pt x="193637" y="227494"/>
                    <a:pt x="189823" y="20326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31657" y="6455772"/>
              <a:ext cx="115033" cy="343253"/>
            </a:xfrm>
            <a:custGeom>
              <a:avLst/>
              <a:gdLst/>
              <a:ahLst/>
              <a:cxnLst/>
              <a:rect l="l" t="t" r="r" b="b"/>
              <a:pathLst>
                <a:path w="115033" h="343253" extrusionOk="0">
                  <a:moveTo>
                    <a:pt x="0" y="343253"/>
                  </a:moveTo>
                  <a:cubicBezTo>
                    <a:pt x="29099" y="339298"/>
                    <a:pt x="52194" y="316626"/>
                    <a:pt x="68651" y="292260"/>
                  </a:cubicBezTo>
                  <a:cubicBezTo>
                    <a:pt x="125365" y="208283"/>
                    <a:pt x="125859" y="95843"/>
                    <a:pt x="92806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10400088" y="1068016"/>
            <a:ext cx="537539" cy="527370"/>
            <a:chOff x="3769213" y="6330241"/>
            <a:chExt cx="537539" cy="527370"/>
          </a:xfrm>
        </p:grpSpPr>
        <p:sp>
          <p:nvSpPr>
            <p:cNvPr id="35" name="Google Shape;35;p2"/>
            <p:cNvSpPr/>
            <p:nvPr/>
          </p:nvSpPr>
          <p:spPr>
            <a:xfrm>
              <a:off x="3769213" y="6330241"/>
              <a:ext cx="537539" cy="527370"/>
            </a:xfrm>
            <a:custGeom>
              <a:avLst/>
              <a:gdLst/>
              <a:ahLst/>
              <a:cxnLst/>
              <a:rect l="l" t="t" r="r" b="b"/>
              <a:pathLst>
                <a:path w="537539" h="527370" extrusionOk="0">
                  <a:moveTo>
                    <a:pt x="32570" y="392505"/>
                  </a:moveTo>
                  <a:cubicBezTo>
                    <a:pt x="-11502" y="311777"/>
                    <a:pt x="-11079" y="208095"/>
                    <a:pt x="35253" y="128638"/>
                  </a:cubicBezTo>
                  <a:cubicBezTo>
                    <a:pt x="81586" y="49181"/>
                    <a:pt x="172625" y="-2519"/>
                    <a:pt x="264583" y="95"/>
                  </a:cubicBezTo>
                  <a:cubicBezTo>
                    <a:pt x="294247" y="942"/>
                    <a:pt x="323558" y="7017"/>
                    <a:pt x="352233" y="14644"/>
                  </a:cubicBezTo>
                  <a:cubicBezTo>
                    <a:pt x="376458" y="21071"/>
                    <a:pt x="400754" y="28840"/>
                    <a:pt x="421519" y="42895"/>
                  </a:cubicBezTo>
                  <a:cubicBezTo>
                    <a:pt x="441789" y="56668"/>
                    <a:pt x="457752" y="75879"/>
                    <a:pt x="472019" y="95796"/>
                  </a:cubicBezTo>
                  <a:cubicBezTo>
                    <a:pt x="505355" y="142269"/>
                    <a:pt x="531699" y="195594"/>
                    <a:pt x="536714" y="252591"/>
                  </a:cubicBezTo>
                  <a:cubicBezTo>
                    <a:pt x="541729" y="310364"/>
                    <a:pt x="523718" y="369763"/>
                    <a:pt x="487486" y="414965"/>
                  </a:cubicBezTo>
                  <a:cubicBezTo>
                    <a:pt x="463755" y="444629"/>
                    <a:pt x="432961" y="467866"/>
                    <a:pt x="400896" y="488207"/>
                  </a:cubicBezTo>
                  <a:cubicBezTo>
                    <a:pt x="381826" y="500284"/>
                    <a:pt x="361980" y="511585"/>
                    <a:pt x="340438" y="518365"/>
                  </a:cubicBezTo>
                  <a:cubicBezTo>
                    <a:pt x="324264" y="523450"/>
                    <a:pt x="307384" y="525993"/>
                    <a:pt x="290504" y="526911"/>
                  </a:cubicBezTo>
                  <a:cubicBezTo>
                    <a:pt x="191342" y="532561"/>
                    <a:pt x="83846" y="486017"/>
                    <a:pt x="32711" y="39236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28385" y="6383872"/>
              <a:ext cx="2445" cy="64381"/>
            </a:xfrm>
            <a:custGeom>
              <a:avLst/>
              <a:gdLst/>
              <a:ahLst/>
              <a:cxnLst/>
              <a:rect l="l" t="t" r="r" b="b"/>
              <a:pathLst>
                <a:path w="2445" h="64381" extrusionOk="0">
                  <a:moveTo>
                    <a:pt x="186" y="0"/>
                  </a:moveTo>
                  <a:cubicBezTo>
                    <a:pt x="327" y="18999"/>
                    <a:pt x="-874" y="38634"/>
                    <a:pt x="1457" y="57562"/>
                  </a:cubicBezTo>
                  <a:cubicBezTo>
                    <a:pt x="1739" y="60105"/>
                    <a:pt x="2022" y="69075"/>
                    <a:pt x="2446" y="6123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7301" y="6593497"/>
              <a:ext cx="57561" cy="2048"/>
            </a:xfrm>
            <a:custGeom>
              <a:avLst/>
              <a:gdLst/>
              <a:ahLst/>
              <a:cxnLst/>
              <a:rect l="l" t="t" r="r" b="b"/>
              <a:pathLst>
                <a:path w="57561" h="2048" extrusionOk="0">
                  <a:moveTo>
                    <a:pt x="0" y="0"/>
                  </a:moveTo>
                  <a:lnTo>
                    <a:pt x="57562" y="204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9206" y="6762510"/>
              <a:ext cx="1391" cy="49298"/>
            </a:xfrm>
            <a:custGeom>
              <a:avLst/>
              <a:gdLst/>
              <a:ahLst/>
              <a:cxnLst/>
              <a:rect l="l" t="t" r="r" b="b"/>
              <a:pathLst>
                <a:path w="1391" h="49298" extrusionOk="0">
                  <a:moveTo>
                    <a:pt x="0" y="0"/>
                  </a:moveTo>
                  <a:cubicBezTo>
                    <a:pt x="1201" y="16386"/>
                    <a:pt x="1625" y="32842"/>
                    <a:pt x="1271" y="49299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06021" y="6603799"/>
              <a:ext cx="67371" cy="4953"/>
            </a:xfrm>
            <a:custGeom>
              <a:avLst/>
              <a:gdLst/>
              <a:ahLst/>
              <a:cxnLst/>
              <a:rect l="l" t="t" r="r" b="b"/>
              <a:pathLst>
                <a:path w="67371" h="4953" extrusionOk="0">
                  <a:moveTo>
                    <a:pt x="0" y="4953"/>
                  </a:moveTo>
                  <a:cubicBezTo>
                    <a:pt x="20624" y="2764"/>
                    <a:pt x="41247" y="1139"/>
                    <a:pt x="61870" y="9"/>
                  </a:cubicBezTo>
                  <a:cubicBezTo>
                    <a:pt x="64484" y="-132"/>
                    <a:pt x="68298" y="1351"/>
                    <a:pt x="67168" y="36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04640" y="6598359"/>
              <a:ext cx="60296" cy="53656"/>
            </a:xfrm>
            <a:custGeom>
              <a:avLst/>
              <a:gdLst/>
              <a:ahLst/>
              <a:cxnLst/>
              <a:rect l="l" t="t" r="r" b="b"/>
              <a:pathLst>
                <a:path w="60296" h="53656" extrusionOk="0">
                  <a:moveTo>
                    <a:pt x="24213" y="1211"/>
                  </a:moveTo>
                  <a:cubicBezTo>
                    <a:pt x="16373" y="-1048"/>
                    <a:pt x="7686" y="3754"/>
                    <a:pt x="3519" y="10746"/>
                  </a:cubicBezTo>
                  <a:cubicBezTo>
                    <a:pt x="-1425" y="19080"/>
                    <a:pt x="-1002" y="30028"/>
                    <a:pt x="3801" y="38432"/>
                  </a:cubicBezTo>
                  <a:cubicBezTo>
                    <a:pt x="8674" y="46908"/>
                    <a:pt x="17785" y="52699"/>
                    <a:pt x="27461" y="53547"/>
                  </a:cubicBezTo>
                  <a:cubicBezTo>
                    <a:pt x="37138" y="54394"/>
                    <a:pt x="47167" y="50298"/>
                    <a:pt x="53453" y="42811"/>
                  </a:cubicBezTo>
                  <a:cubicBezTo>
                    <a:pt x="60092" y="34901"/>
                    <a:pt x="62281" y="23248"/>
                    <a:pt x="58326" y="13642"/>
                  </a:cubicBezTo>
                  <a:cubicBezTo>
                    <a:pt x="54371" y="4037"/>
                    <a:pt x="44342" y="-2814"/>
                    <a:pt x="24213" y="114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57599" y="6505635"/>
              <a:ext cx="91534" cy="95560"/>
            </a:xfrm>
            <a:custGeom>
              <a:avLst/>
              <a:gdLst/>
              <a:ahLst/>
              <a:cxnLst/>
              <a:rect l="l" t="t" r="r" b="b"/>
              <a:pathLst>
                <a:path w="91534" h="95560" extrusionOk="0">
                  <a:moveTo>
                    <a:pt x="0" y="95560"/>
                  </a:moveTo>
                  <a:lnTo>
                    <a:pt x="9153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61827" y="6533816"/>
              <a:ext cx="51064" cy="65331"/>
            </a:xfrm>
            <a:custGeom>
              <a:avLst/>
              <a:gdLst/>
              <a:ahLst/>
              <a:cxnLst/>
              <a:rect l="l" t="t" r="r" b="b"/>
              <a:pathLst>
                <a:path w="51064" h="65331" extrusionOk="0">
                  <a:moveTo>
                    <a:pt x="51064" y="65331"/>
                  </a:moveTo>
                  <a:cubicBezTo>
                    <a:pt x="33125" y="44284"/>
                    <a:pt x="16103" y="22460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118621" y="6503658"/>
              <a:ext cx="33678" cy="35455"/>
            </a:xfrm>
            <a:custGeom>
              <a:avLst/>
              <a:gdLst/>
              <a:ahLst/>
              <a:cxnLst/>
              <a:rect l="l" t="t" r="r" b="b"/>
              <a:pathLst>
                <a:path w="33678" h="35455" extrusionOk="0">
                  <a:moveTo>
                    <a:pt x="0" y="10524"/>
                  </a:moveTo>
                  <a:lnTo>
                    <a:pt x="33548" y="0"/>
                  </a:lnTo>
                  <a:cubicBezTo>
                    <a:pt x="34184" y="12007"/>
                    <a:pt x="32489" y="24084"/>
                    <a:pt x="28604" y="3545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960693" y="6527514"/>
              <a:ext cx="26135" cy="29891"/>
            </a:xfrm>
            <a:custGeom>
              <a:avLst/>
              <a:gdLst/>
              <a:ahLst/>
              <a:cxnLst/>
              <a:rect l="l" t="t" r="r" b="b"/>
              <a:pathLst>
                <a:path w="26135" h="29891" extrusionOk="0">
                  <a:moveTo>
                    <a:pt x="2970" y="29891"/>
                  </a:moveTo>
                  <a:cubicBezTo>
                    <a:pt x="922" y="20145"/>
                    <a:pt x="-67" y="10186"/>
                    <a:pt x="4" y="298"/>
                  </a:cubicBezTo>
                  <a:cubicBezTo>
                    <a:pt x="215" y="1569"/>
                    <a:pt x="922" y="1075"/>
                    <a:pt x="1133" y="2346"/>
                  </a:cubicBezTo>
                  <a:cubicBezTo>
                    <a:pt x="1133" y="1782"/>
                    <a:pt x="639" y="-196"/>
                    <a:pt x="1133" y="16"/>
                  </a:cubicBezTo>
                  <a:cubicBezTo>
                    <a:pt x="17872" y="6867"/>
                    <a:pt x="18226" y="7149"/>
                    <a:pt x="26136" y="983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2"/>
          <p:cNvSpPr/>
          <p:nvPr/>
        </p:nvSpPr>
        <p:spPr>
          <a:xfrm rot="9520326">
            <a:off x="7479928" y="1218698"/>
            <a:ext cx="1007564" cy="627897"/>
          </a:xfrm>
          <a:custGeom>
            <a:avLst/>
            <a:gdLst/>
            <a:ahLst/>
            <a:cxnLst/>
            <a:rect l="l" t="t" r="r" b="b"/>
            <a:pathLst>
              <a:path w="618491" h="385433" extrusionOk="0">
                <a:moveTo>
                  <a:pt x="0" y="190908"/>
                </a:moveTo>
                <a:cubicBezTo>
                  <a:pt x="30794" y="254191"/>
                  <a:pt x="58763" y="318887"/>
                  <a:pt x="83836" y="384712"/>
                </a:cubicBezTo>
                <a:cubicBezTo>
                  <a:pt x="170143" y="390221"/>
                  <a:pt x="256239" y="363665"/>
                  <a:pt x="332376" y="322700"/>
                </a:cubicBezTo>
                <a:cubicBezTo>
                  <a:pt x="471443" y="247834"/>
                  <a:pt x="556974" y="149449"/>
                  <a:pt x="575267" y="123811"/>
                </a:cubicBezTo>
                <a:cubicBezTo>
                  <a:pt x="596879" y="157854"/>
                  <a:pt x="601117" y="163645"/>
                  <a:pt x="618491" y="179678"/>
                </a:cubicBezTo>
                <a:lnTo>
                  <a:pt x="616796" y="0"/>
                </a:lnTo>
                <a:cubicBezTo>
                  <a:pt x="556974" y="7416"/>
                  <a:pt x="496446" y="8758"/>
                  <a:pt x="436341" y="4097"/>
                </a:cubicBezTo>
                <a:cubicBezTo>
                  <a:pt x="455481" y="19917"/>
                  <a:pt x="470666" y="40329"/>
                  <a:pt x="480343" y="63142"/>
                </a:cubicBezTo>
                <a:cubicBezTo>
                  <a:pt x="396436" y="122540"/>
                  <a:pt x="308151" y="183704"/>
                  <a:pt x="206305" y="197759"/>
                </a:cubicBezTo>
                <a:cubicBezTo>
                  <a:pt x="143305" y="206446"/>
                  <a:pt x="47603" y="193945"/>
                  <a:pt x="0" y="19090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 rot="-2474745">
            <a:off x="4462572" y="4406490"/>
            <a:ext cx="449403" cy="1428141"/>
            <a:chOff x="2748074" y="4303871"/>
            <a:chExt cx="449396" cy="1428120"/>
          </a:xfrm>
        </p:grpSpPr>
        <p:sp>
          <p:nvSpPr>
            <p:cNvPr id="47" name="Google Shape;47;p2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066341" y="5597294"/>
              <a:ext cx="131129" cy="134697"/>
            </a:xfrm>
            <a:custGeom>
              <a:avLst/>
              <a:gdLst/>
              <a:ahLst/>
              <a:cxnLst/>
              <a:rect l="l" t="t" r="r" b="b"/>
              <a:pathLst>
                <a:path w="131129" h="134697" extrusionOk="0">
                  <a:moveTo>
                    <a:pt x="64120" y="7832"/>
                  </a:moveTo>
                  <a:cubicBezTo>
                    <a:pt x="28736" y="19485"/>
                    <a:pt x="2180" y="54093"/>
                    <a:pt x="131" y="91314"/>
                  </a:cubicBezTo>
                  <a:cubicBezTo>
                    <a:pt x="-434" y="100990"/>
                    <a:pt x="696" y="111231"/>
                    <a:pt x="6064" y="119354"/>
                  </a:cubicBezTo>
                  <a:cubicBezTo>
                    <a:pt x="14539" y="132279"/>
                    <a:pt x="32055" y="136870"/>
                    <a:pt x="47099" y="133762"/>
                  </a:cubicBezTo>
                  <a:cubicBezTo>
                    <a:pt x="62143" y="130654"/>
                    <a:pt x="75138" y="121120"/>
                    <a:pt x="86368" y="110525"/>
                  </a:cubicBezTo>
                  <a:cubicBezTo>
                    <a:pt x="99011" y="98659"/>
                    <a:pt x="110170" y="85240"/>
                    <a:pt x="119422" y="70620"/>
                  </a:cubicBezTo>
                  <a:cubicBezTo>
                    <a:pt x="124790" y="62145"/>
                    <a:pt x="129663" y="53034"/>
                    <a:pt x="130864" y="43075"/>
                  </a:cubicBezTo>
                  <a:cubicBezTo>
                    <a:pt x="132700" y="27820"/>
                    <a:pt x="124861" y="11787"/>
                    <a:pt x="111653" y="3877"/>
                  </a:cubicBezTo>
                  <a:cubicBezTo>
                    <a:pt x="98446" y="-4034"/>
                    <a:pt x="83119" y="1616"/>
                    <a:pt x="64050" y="790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438875" y="2813629"/>
            <a:ext cx="767416" cy="1110134"/>
          </a:xfrm>
          <a:custGeom>
            <a:avLst/>
            <a:gdLst/>
            <a:ahLst/>
            <a:cxnLst/>
            <a:rect l="l" t="t" r="r" b="b"/>
            <a:pathLst>
              <a:path w="767416" h="1110134" extrusionOk="0">
                <a:moveTo>
                  <a:pt x="9081" y="8758"/>
                </a:moveTo>
                <a:cubicBezTo>
                  <a:pt x="-6386" y="322206"/>
                  <a:pt x="2372" y="709461"/>
                  <a:pt x="3361" y="735593"/>
                </a:cubicBezTo>
                <a:cubicBezTo>
                  <a:pt x="6892" y="832566"/>
                  <a:pt x="-7304" y="920921"/>
                  <a:pt x="154222" y="910327"/>
                </a:cubicBezTo>
                <a:cubicBezTo>
                  <a:pt x="154222" y="910327"/>
                  <a:pt x="357773" y="912164"/>
                  <a:pt x="430308" y="907432"/>
                </a:cubicBezTo>
                <a:cubicBezTo>
                  <a:pt x="436947" y="991691"/>
                  <a:pt x="438925" y="1110135"/>
                  <a:pt x="438925" y="1110135"/>
                </a:cubicBezTo>
                <a:cubicBezTo>
                  <a:pt x="529187" y="998330"/>
                  <a:pt x="653493" y="906654"/>
                  <a:pt x="767416" y="817169"/>
                </a:cubicBezTo>
                <a:cubicBezTo>
                  <a:pt x="644170" y="734251"/>
                  <a:pt x="535332" y="665247"/>
                  <a:pt x="447259" y="545674"/>
                </a:cubicBezTo>
                <a:cubicBezTo>
                  <a:pt x="443586" y="624495"/>
                  <a:pt x="436170" y="725635"/>
                  <a:pt x="436170" y="725635"/>
                </a:cubicBezTo>
                <a:cubicBezTo>
                  <a:pt x="370698" y="728318"/>
                  <a:pt x="274502" y="725070"/>
                  <a:pt x="274502" y="725070"/>
                </a:cubicBezTo>
                <a:lnTo>
                  <a:pt x="270406" y="0"/>
                </a:lnTo>
                <a:cubicBezTo>
                  <a:pt x="174210" y="15538"/>
                  <a:pt x="107466" y="8758"/>
                  <a:pt x="9152" y="875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" name="Google Shape;51;p2"/>
          <p:cNvGrpSpPr/>
          <p:nvPr/>
        </p:nvGrpSpPr>
        <p:grpSpPr>
          <a:xfrm>
            <a:off x="5147599" y="890737"/>
            <a:ext cx="714761" cy="797669"/>
            <a:chOff x="5932213" y="4153080"/>
            <a:chExt cx="714761" cy="797669"/>
          </a:xfrm>
        </p:grpSpPr>
        <p:sp>
          <p:nvSpPr>
            <p:cNvPr id="52" name="Google Shape;52;p2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9333494" y="5206218"/>
            <a:ext cx="718538" cy="497904"/>
            <a:chOff x="9711053" y="4291818"/>
            <a:chExt cx="718538" cy="497904"/>
          </a:xfrm>
        </p:grpSpPr>
        <p:sp>
          <p:nvSpPr>
            <p:cNvPr id="68" name="Google Shape;68;p2"/>
            <p:cNvSpPr/>
            <p:nvPr/>
          </p:nvSpPr>
          <p:spPr>
            <a:xfrm>
              <a:off x="9711053" y="4291818"/>
              <a:ext cx="718538" cy="497904"/>
            </a:xfrm>
            <a:custGeom>
              <a:avLst/>
              <a:gdLst/>
              <a:ahLst/>
              <a:cxnLst/>
              <a:rect l="l" t="t" r="r" b="b"/>
              <a:pathLst>
                <a:path w="718538" h="497904" extrusionOk="0">
                  <a:moveTo>
                    <a:pt x="269710" y="428548"/>
                  </a:moveTo>
                  <a:cubicBezTo>
                    <a:pt x="180366" y="420213"/>
                    <a:pt x="97519" y="388713"/>
                    <a:pt x="44336" y="316390"/>
                  </a:cubicBezTo>
                  <a:cubicBezTo>
                    <a:pt x="-62948" y="170543"/>
                    <a:pt x="55777" y="74700"/>
                    <a:pt x="74706" y="59445"/>
                  </a:cubicBezTo>
                  <a:cubicBezTo>
                    <a:pt x="126970" y="17279"/>
                    <a:pt x="280940" y="-18459"/>
                    <a:pt x="534778" y="10499"/>
                  </a:cubicBezTo>
                  <a:cubicBezTo>
                    <a:pt x="570304" y="14525"/>
                    <a:pt x="702096" y="55560"/>
                    <a:pt x="717563" y="186222"/>
                  </a:cubicBezTo>
                  <a:cubicBezTo>
                    <a:pt x="721590" y="220477"/>
                    <a:pt x="724697" y="412586"/>
                    <a:pt x="475097" y="434975"/>
                  </a:cubicBezTo>
                  <a:cubicBezTo>
                    <a:pt x="453485" y="436882"/>
                    <a:pt x="431802" y="437588"/>
                    <a:pt x="410401" y="440696"/>
                  </a:cubicBezTo>
                  <a:cubicBezTo>
                    <a:pt x="360538" y="447900"/>
                    <a:pt x="313712" y="469865"/>
                    <a:pt x="271758" y="497904"/>
                  </a:cubicBezTo>
                  <a:cubicBezTo>
                    <a:pt x="272818" y="473184"/>
                    <a:pt x="265684" y="448535"/>
                    <a:pt x="269781" y="42854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59283" y="4392752"/>
              <a:ext cx="426806" cy="10987"/>
            </a:xfrm>
            <a:custGeom>
              <a:avLst/>
              <a:gdLst/>
              <a:ahLst/>
              <a:cxnLst/>
              <a:rect l="l" t="t" r="r" b="b"/>
              <a:pathLst>
                <a:path w="426806" h="10987" extrusionOk="0">
                  <a:moveTo>
                    <a:pt x="0" y="10987"/>
                  </a:moveTo>
                  <a:cubicBezTo>
                    <a:pt x="142033" y="1735"/>
                    <a:pt x="284491" y="-1655"/>
                    <a:pt x="426807" y="74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859283" y="4441526"/>
              <a:ext cx="441991" cy="20129"/>
            </a:xfrm>
            <a:custGeom>
              <a:avLst/>
              <a:gdLst/>
              <a:ahLst/>
              <a:cxnLst/>
              <a:rect l="l" t="t" r="r" b="b"/>
              <a:pathLst>
                <a:path w="441991" h="20129" extrusionOk="0">
                  <a:moveTo>
                    <a:pt x="0" y="20129"/>
                  </a:moveTo>
                  <a:cubicBezTo>
                    <a:pt x="147119" y="10100"/>
                    <a:pt x="294520" y="3390"/>
                    <a:pt x="44199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9861119" y="4501701"/>
              <a:ext cx="440861" cy="18433"/>
            </a:xfrm>
            <a:custGeom>
              <a:avLst/>
              <a:gdLst/>
              <a:ahLst/>
              <a:cxnLst/>
              <a:rect l="l" t="t" r="r" b="b"/>
              <a:pathLst>
                <a:path w="440861" h="18433" extrusionOk="0">
                  <a:moveTo>
                    <a:pt x="0" y="18434"/>
                  </a:moveTo>
                  <a:cubicBezTo>
                    <a:pt x="146766" y="9040"/>
                    <a:pt x="293813" y="2896"/>
                    <a:pt x="44086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61966" y="4555943"/>
              <a:ext cx="447076" cy="24932"/>
            </a:xfrm>
            <a:custGeom>
              <a:avLst/>
              <a:gdLst/>
              <a:ahLst/>
              <a:cxnLst/>
              <a:rect l="l" t="t" r="r" b="b"/>
              <a:pathLst>
                <a:path w="447076" h="24932" extrusionOk="0">
                  <a:moveTo>
                    <a:pt x="0" y="24932"/>
                  </a:moveTo>
                  <a:cubicBezTo>
                    <a:pt x="148390" y="8264"/>
                    <a:pt x="297769" y="-70"/>
                    <a:pt x="44707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10412711" y="4663833"/>
            <a:ext cx="757664" cy="739072"/>
            <a:chOff x="2714053" y="3696339"/>
            <a:chExt cx="757664" cy="739072"/>
          </a:xfrm>
        </p:grpSpPr>
        <p:sp>
          <p:nvSpPr>
            <p:cNvPr id="74" name="Google Shape;74;p2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9377004" y="837727"/>
            <a:ext cx="679947" cy="652506"/>
            <a:chOff x="3896486" y="3679569"/>
            <a:chExt cx="792294" cy="760319"/>
          </a:xfrm>
        </p:grpSpPr>
        <p:sp>
          <p:nvSpPr>
            <p:cNvPr id="82" name="Google Shape;82;p2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 rot="742108">
            <a:off x="3384135" y="987825"/>
            <a:ext cx="741052" cy="743051"/>
            <a:chOff x="7970244" y="-543333"/>
            <a:chExt cx="741045" cy="743044"/>
          </a:xfrm>
        </p:grpSpPr>
        <p:sp>
          <p:nvSpPr>
            <p:cNvPr id="87" name="Google Shape;87;p2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 rot="-459229">
            <a:off x="5457546" y="5282478"/>
            <a:ext cx="882966" cy="527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 rot="-1479810">
            <a:off x="5604310" y="5220668"/>
            <a:ext cx="735272" cy="651165"/>
            <a:chOff x="3116097" y="-1477902"/>
            <a:chExt cx="735251" cy="651147"/>
          </a:xfrm>
        </p:grpSpPr>
        <p:sp>
          <p:nvSpPr>
            <p:cNvPr id="93" name="Google Shape;93;p2"/>
            <p:cNvSpPr/>
            <p:nvPr/>
          </p:nvSpPr>
          <p:spPr>
            <a:xfrm>
              <a:off x="3116097" y="-1477902"/>
              <a:ext cx="612260" cy="559814"/>
            </a:xfrm>
            <a:custGeom>
              <a:avLst/>
              <a:gdLst/>
              <a:ahLst/>
              <a:cxnLst/>
              <a:rect l="l" t="t" r="r" b="b"/>
              <a:pathLst>
                <a:path w="612260" h="559814" extrusionOk="0">
                  <a:moveTo>
                    <a:pt x="583519" y="8073"/>
                  </a:moveTo>
                  <a:cubicBezTo>
                    <a:pt x="550562" y="-6786"/>
                    <a:pt x="511319" y="548"/>
                    <a:pt x="478839" y="16455"/>
                  </a:cubicBezTo>
                  <a:cubicBezTo>
                    <a:pt x="446359" y="32361"/>
                    <a:pt x="418450" y="56079"/>
                    <a:pt x="388161" y="75795"/>
                  </a:cubicBezTo>
                  <a:cubicBezTo>
                    <a:pt x="330344" y="113514"/>
                    <a:pt x="263193" y="136946"/>
                    <a:pt x="194518" y="143328"/>
                  </a:cubicBezTo>
                  <a:cubicBezTo>
                    <a:pt x="140797" y="148281"/>
                    <a:pt x="80789" y="145137"/>
                    <a:pt x="40403" y="180761"/>
                  </a:cubicBezTo>
                  <a:cubicBezTo>
                    <a:pt x="5065" y="212098"/>
                    <a:pt x="-3317" y="264390"/>
                    <a:pt x="1065" y="311349"/>
                  </a:cubicBezTo>
                  <a:cubicBezTo>
                    <a:pt x="3541" y="337066"/>
                    <a:pt x="9637" y="363736"/>
                    <a:pt x="26401" y="383453"/>
                  </a:cubicBezTo>
                  <a:cubicBezTo>
                    <a:pt x="53071" y="414790"/>
                    <a:pt x="99077" y="420791"/>
                    <a:pt x="140035" y="417457"/>
                  </a:cubicBezTo>
                  <a:cubicBezTo>
                    <a:pt x="180992" y="414123"/>
                    <a:pt x="222235" y="403836"/>
                    <a:pt x="262717" y="411075"/>
                  </a:cubicBezTo>
                  <a:cubicBezTo>
                    <a:pt x="324534" y="422124"/>
                    <a:pt x="371016" y="471083"/>
                    <a:pt x="420641" y="509564"/>
                  </a:cubicBezTo>
                  <a:cubicBezTo>
                    <a:pt x="470266" y="548045"/>
                    <a:pt x="539418" y="577953"/>
                    <a:pt x="593901" y="546902"/>
                  </a:cubicBezTo>
                  <a:cubicBezTo>
                    <a:pt x="599521" y="543663"/>
                    <a:pt x="604950" y="539758"/>
                    <a:pt x="608284" y="534138"/>
                  </a:cubicBezTo>
                  <a:cubicBezTo>
                    <a:pt x="614189" y="524232"/>
                    <a:pt x="612284" y="511850"/>
                    <a:pt x="610379" y="500515"/>
                  </a:cubicBezTo>
                  <a:cubicBezTo>
                    <a:pt x="587805" y="367832"/>
                    <a:pt x="584471" y="231910"/>
                    <a:pt x="600664" y="98274"/>
                  </a:cubicBezTo>
                  <a:cubicBezTo>
                    <a:pt x="603807" y="72271"/>
                    <a:pt x="606950" y="43315"/>
                    <a:pt x="583328" y="816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609033" y="-1465067"/>
              <a:ext cx="4571" cy="532066"/>
            </a:xfrm>
            <a:custGeom>
              <a:avLst/>
              <a:gdLst/>
              <a:ahLst/>
              <a:cxnLst/>
              <a:rect l="l" t="t" r="r" b="b"/>
              <a:pathLst>
                <a:path w="4571" h="532066" extrusionOk="0">
                  <a:moveTo>
                    <a:pt x="0" y="0"/>
                  </a:moveTo>
                  <a:lnTo>
                    <a:pt x="4572" y="53206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83481" y="-1344004"/>
              <a:ext cx="6393" cy="277177"/>
            </a:xfrm>
            <a:custGeom>
              <a:avLst/>
              <a:gdLst/>
              <a:ahLst/>
              <a:cxnLst/>
              <a:rect l="l" t="t" r="r" b="b"/>
              <a:pathLst>
                <a:path w="6393" h="277177" extrusionOk="0">
                  <a:moveTo>
                    <a:pt x="6382" y="0"/>
                  </a:moveTo>
                  <a:cubicBezTo>
                    <a:pt x="6572" y="92393"/>
                    <a:pt x="4477" y="184880"/>
                    <a:pt x="0" y="27717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92327" y="-1335051"/>
              <a:ext cx="7696" cy="268223"/>
            </a:xfrm>
            <a:custGeom>
              <a:avLst/>
              <a:gdLst/>
              <a:ahLst/>
              <a:cxnLst/>
              <a:rect l="l" t="t" r="r" b="b"/>
              <a:pathLst>
                <a:path w="7696" h="268223" extrusionOk="0">
                  <a:moveTo>
                    <a:pt x="0" y="0"/>
                  </a:moveTo>
                  <a:cubicBezTo>
                    <a:pt x="11335" y="91916"/>
                    <a:pt x="7048" y="175641"/>
                    <a:pt x="6191" y="2682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243165" y="-1069494"/>
              <a:ext cx="92471" cy="242739"/>
            </a:xfrm>
            <a:custGeom>
              <a:avLst/>
              <a:gdLst/>
              <a:ahLst/>
              <a:cxnLst/>
              <a:rect l="l" t="t" r="r" b="b"/>
              <a:pathLst>
                <a:path w="92471" h="242739" extrusionOk="0">
                  <a:moveTo>
                    <a:pt x="299" y="11430"/>
                  </a:moveTo>
                  <a:cubicBezTo>
                    <a:pt x="-654" y="51149"/>
                    <a:pt x="680" y="90868"/>
                    <a:pt x="4204" y="130397"/>
                  </a:cubicBezTo>
                  <a:cubicBezTo>
                    <a:pt x="7252" y="163830"/>
                    <a:pt x="12205" y="198120"/>
                    <a:pt x="29064" y="227266"/>
                  </a:cubicBezTo>
                  <a:cubicBezTo>
                    <a:pt x="32493" y="233267"/>
                    <a:pt x="36875" y="239268"/>
                    <a:pt x="43352" y="241649"/>
                  </a:cubicBezTo>
                  <a:cubicBezTo>
                    <a:pt x="52496" y="245078"/>
                    <a:pt x="62783" y="239935"/>
                    <a:pt x="69545" y="232981"/>
                  </a:cubicBezTo>
                  <a:cubicBezTo>
                    <a:pt x="85928" y="216408"/>
                    <a:pt x="89167" y="191167"/>
                    <a:pt x="90596" y="167830"/>
                  </a:cubicBezTo>
                  <a:cubicBezTo>
                    <a:pt x="94120" y="111919"/>
                    <a:pt x="92691" y="55626"/>
                    <a:pt x="8621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93437" y="-1351720"/>
              <a:ext cx="48387" cy="58578"/>
            </a:xfrm>
            <a:custGeom>
              <a:avLst/>
              <a:gdLst/>
              <a:ahLst/>
              <a:cxnLst/>
              <a:rect l="l" t="t" r="r" b="b"/>
              <a:pathLst>
                <a:path w="48387" h="58578" extrusionOk="0">
                  <a:moveTo>
                    <a:pt x="0" y="58579"/>
                  </a:moveTo>
                  <a:cubicBezTo>
                    <a:pt x="12002" y="36005"/>
                    <a:pt x="28575" y="16002"/>
                    <a:pt x="483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02295" y="-1212655"/>
              <a:ext cx="49053" cy="10858"/>
            </a:xfrm>
            <a:custGeom>
              <a:avLst/>
              <a:gdLst/>
              <a:ahLst/>
              <a:cxnLst/>
              <a:rect l="l" t="t" r="r" b="b"/>
              <a:pathLst>
                <a:path w="49053" h="10858" extrusionOk="0">
                  <a:moveTo>
                    <a:pt x="0" y="10858"/>
                  </a:moveTo>
                  <a:cubicBezTo>
                    <a:pt x="15716" y="5048"/>
                    <a:pt x="32290" y="1429"/>
                    <a:pt x="4905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794389" y="-1106546"/>
              <a:ext cx="48863" cy="41433"/>
            </a:xfrm>
            <a:custGeom>
              <a:avLst/>
              <a:gdLst/>
              <a:ahLst/>
              <a:cxnLst/>
              <a:rect l="l" t="t" r="r" b="b"/>
              <a:pathLst>
                <a:path w="48863" h="41433" extrusionOk="0">
                  <a:moveTo>
                    <a:pt x="0" y="0"/>
                  </a:moveTo>
                  <a:cubicBezTo>
                    <a:pt x="17240" y="12573"/>
                    <a:pt x="33623" y="26384"/>
                    <a:pt x="48863" y="4143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772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677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62403" y="589064"/>
            <a:ext cx="11267204" cy="58323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1107800" y="2014550"/>
            <a:ext cx="5322600" cy="88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1107775" y="288545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67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09" name="Google Shape;109;p4"/>
          <p:cNvSpPr/>
          <p:nvPr/>
        </p:nvSpPr>
        <p:spPr>
          <a:xfrm>
            <a:off x="10523938" y="1061050"/>
            <a:ext cx="600300" cy="72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815985" y="3031813"/>
            <a:ext cx="788140" cy="2965544"/>
            <a:chOff x="8686327" y="1939200"/>
            <a:chExt cx="788140" cy="2965544"/>
          </a:xfrm>
        </p:grpSpPr>
        <p:sp>
          <p:nvSpPr>
            <p:cNvPr id="111" name="Google Shape;111;p4"/>
            <p:cNvSpPr/>
            <p:nvPr/>
          </p:nvSpPr>
          <p:spPr>
            <a:xfrm rot="10800000">
              <a:off x="8686327" y="4513840"/>
              <a:ext cx="202208" cy="390904"/>
            </a:xfrm>
            <a:custGeom>
              <a:avLst/>
              <a:gdLst/>
              <a:ahLst/>
              <a:cxnLst/>
              <a:rect l="l" t="t" r="r" b="b"/>
              <a:pathLst>
                <a:path w="202208" h="390904" extrusionOk="0">
                  <a:moveTo>
                    <a:pt x="202209" y="390904"/>
                  </a:moveTo>
                  <a:lnTo>
                    <a:pt x="63989" y="160091"/>
                  </a:lnTo>
                  <a:cubicBezTo>
                    <a:pt x="35526" y="112559"/>
                    <a:pt x="6356" y="63119"/>
                    <a:pt x="0" y="8029"/>
                  </a:cubicBezTo>
                  <a:cubicBezTo>
                    <a:pt x="5015" y="-1435"/>
                    <a:pt x="19211" y="-2142"/>
                    <a:pt x="28110" y="3862"/>
                  </a:cubicBezTo>
                  <a:cubicBezTo>
                    <a:pt x="37009" y="9865"/>
                    <a:pt x="41741" y="20106"/>
                    <a:pt x="46120" y="29853"/>
                  </a:cubicBezTo>
                  <a:cubicBezTo>
                    <a:pt x="100433" y="151404"/>
                    <a:pt x="154676" y="272885"/>
                    <a:pt x="202209" y="39090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009593" y="4100995"/>
              <a:ext cx="403075" cy="194909"/>
            </a:xfrm>
            <a:custGeom>
              <a:avLst/>
              <a:gdLst/>
              <a:ahLst/>
              <a:cxnLst/>
              <a:rect l="l" t="t" r="r" b="b"/>
              <a:pathLst>
                <a:path w="403075" h="194909" extrusionOk="0">
                  <a:moveTo>
                    <a:pt x="70" y="71"/>
                  </a:moveTo>
                  <a:cubicBezTo>
                    <a:pt x="63071" y="63495"/>
                    <a:pt x="136736" y="116395"/>
                    <a:pt x="216970" y="155806"/>
                  </a:cubicBezTo>
                  <a:cubicBezTo>
                    <a:pt x="274814" y="184269"/>
                    <a:pt x="340993" y="206022"/>
                    <a:pt x="403075" y="188789"/>
                  </a:cubicBezTo>
                  <a:cubicBezTo>
                    <a:pt x="395800" y="160962"/>
                    <a:pt x="372281" y="139773"/>
                    <a:pt x="346219" y="127413"/>
                  </a:cubicBezTo>
                  <a:cubicBezTo>
                    <a:pt x="320158" y="115053"/>
                    <a:pt x="291483" y="110109"/>
                    <a:pt x="263372" y="103611"/>
                  </a:cubicBezTo>
                  <a:cubicBezTo>
                    <a:pt x="168943" y="81929"/>
                    <a:pt x="78750" y="422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flipH="1">
              <a:off x="9038010" y="3448295"/>
              <a:ext cx="436457" cy="94475"/>
            </a:xfrm>
            <a:custGeom>
              <a:avLst/>
              <a:gdLst/>
              <a:ahLst/>
              <a:cxnLst/>
              <a:rect l="l" t="t" r="r" b="b"/>
              <a:pathLst>
                <a:path w="436457" h="94475" extrusionOk="0">
                  <a:moveTo>
                    <a:pt x="436458" y="22343"/>
                  </a:moveTo>
                  <a:cubicBezTo>
                    <a:pt x="393657" y="46498"/>
                    <a:pt x="350079" y="70935"/>
                    <a:pt x="302194" y="81812"/>
                  </a:cubicBezTo>
                  <a:cubicBezTo>
                    <a:pt x="275708" y="87816"/>
                    <a:pt x="248516" y="89511"/>
                    <a:pt x="221395" y="91206"/>
                  </a:cubicBezTo>
                  <a:cubicBezTo>
                    <a:pt x="160372" y="95020"/>
                    <a:pt x="98078" y="98693"/>
                    <a:pt x="39103" y="82448"/>
                  </a:cubicBezTo>
                  <a:cubicBezTo>
                    <a:pt x="23777" y="78210"/>
                    <a:pt x="7038" y="71006"/>
                    <a:pt x="1600" y="56033"/>
                  </a:cubicBezTo>
                  <a:cubicBezTo>
                    <a:pt x="-3485" y="41907"/>
                    <a:pt x="4142" y="25592"/>
                    <a:pt x="16149" y="16552"/>
                  </a:cubicBezTo>
                  <a:cubicBezTo>
                    <a:pt x="28156" y="7511"/>
                    <a:pt x="43482" y="4263"/>
                    <a:pt x="58385" y="2426"/>
                  </a:cubicBezTo>
                  <a:cubicBezTo>
                    <a:pt x="180713" y="-12618"/>
                    <a:pt x="303324" y="48264"/>
                    <a:pt x="436458" y="2234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8981341" y="2513145"/>
              <a:ext cx="453529" cy="344228"/>
            </a:xfrm>
            <a:custGeom>
              <a:avLst/>
              <a:gdLst/>
              <a:ahLst/>
              <a:cxnLst/>
              <a:rect l="l" t="t" r="r" b="b"/>
              <a:pathLst>
                <a:path w="453529" h="344228" extrusionOk="0">
                  <a:moveTo>
                    <a:pt x="0" y="344228"/>
                  </a:moveTo>
                  <a:cubicBezTo>
                    <a:pt x="77691" y="207563"/>
                    <a:pt x="195075" y="93781"/>
                    <a:pt x="334142" y="20539"/>
                  </a:cubicBezTo>
                  <a:cubicBezTo>
                    <a:pt x="352435" y="10863"/>
                    <a:pt x="371716" y="1752"/>
                    <a:pt x="392340" y="198"/>
                  </a:cubicBezTo>
                  <a:cubicBezTo>
                    <a:pt x="412963" y="-1356"/>
                    <a:pt x="435493" y="6202"/>
                    <a:pt x="446582" y="23717"/>
                  </a:cubicBezTo>
                  <a:cubicBezTo>
                    <a:pt x="459083" y="43564"/>
                    <a:pt x="453504" y="70685"/>
                    <a:pt x="439449" y="89472"/>
                  </a:cubicBezTo>
                  <a:cubicBezTo>
                    <a:pt x="425394" y="108259"/>
                    <a:pt x="404558" y="120549"/>
                    <a:pt x="384288" y="132273"/>
                  </a:cubicBezTo>
                  <a:cubicBezTo>
                    <a:pt x="259629" y="204384"/>
                    <a:pt x="134052" y="274942"/>
                    <a:pt x="70" y="344228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735767" y="1939200"/>
              <a:ext cx="143235" cy="437689"/>
            </a:xfrm>
            <a:custGeom>
              <a:avLst/>
              <a:gdLst/>
              <a:ahLst/>
              <a:cxnLst/>
              <a:rect l="l" t="t" r="r" b="b"/>
              <a:pathLst>
                <a:path w="143235" h="437689" extrusionOk="0">
                  <a:moveTo>
                    <a:pt x="0" y="437690"/>
                  </a:moveTo>
                  <a:cubicBezTo>
                    <a:pt x="7698" y="296998"/>
                    <a:pt x="40611" y="157649"/>
                    <a:pt x="96690" y="28329"/>
                  </a:cubicBezTo>
                  <a:cubicBezTo>
                    <a:pt x="103612" y="12296"/>
                    <a:pt x="119644" y="-6703"/>
                    <a:pt x="134617" y="2337"/>
                  </a:cubicBezTo>
                  <a:cubicBezTo>
                    <a:pt x="146271" y="9400"/>
                    <a:pt x="143940" y="26704"/>
                    <a:pt x="140126" y="39700"/>
                  </a:cubicBezTo>
                  <a:cubicBezTo>
                    <a:pt x="99657" y="177142"/>
                    <a:pt x="54242" y="313102"/>
                    <a:pt x="0" y="437619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742108">
            <a:off x="828210" y="943750"/>
            <a:ext cx="741052" cy="743051"/>
            <a:chOff x="7970244" y="-543333"/>
            <a:chExt cx="741045" cy="743044"/>
          </a:xfrm>
        </p:grpSpPr>
        <p:sp>
          <p:nvSpPr>
            <p:cNvPr id="117" name="Google Shape;117;p4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4"/>
          <p:cNvGrpSpPr/>
          <p:nvPr/>
        </p:nvGrpSpPr>
        <p:grpSpPr>
          <a:xfrm>
            <a:off x="6351594" y="5440918"/>
            <a:ext cx="718538" cy="497904"/>
            <a:chOff x="9711053" y="4291818"/>
            <a:chExt cx="718538" cy="497904"/>
          </a:xfrm>
        </p:grpSpPr>
        <p:sp>
          <p:nvSpPr>
            <p:cNvPr id="122" name="Google Shape;122;p4"/>
            <p:cNvSpPr/>
            <p:nvPr/>
          </p:nvSpPr>
          <p:spPr>
            <a:xfrm>
              <a:off x="9711053" y="4291818"/>
              <a:ext cx="718538" cy="497904"/>
            </a:xfrm>
            <a:custGeom>
              <a:avLst/>
              <a:gdLst/>
              <a:ahLst/>
              <a:cxnLst/>
              <a:rect l="l" t="t" r="r" b="b"/>
              <a:pathLst>
                <a:path w="718538" h="497904" extrusionOk="0">
                  <a:moveTo>
                    <a:pt x="269710" y="428548"/>
                  </a:moveTo>
                  <a:cubicBezTo>
                    <a:pt x="180366" y="420213"/>
                    <a:pt x="97519" y="388713"/>
                    <a:pt x="44336" y="316390"/>
                  </a:cubicBezTo>
                  <a:cubicBezTo>
                    <a:pt x="-62948" y="170543"/>
                    <a:pt x="55777" y="74700"/>
                    <a:pt x="74706" y="59445"/>
                  </a:cubicBezTo>
                  <a:cubicBezTo>
                    <a:pt x="126970" y="17279"/>
                    <a:pt x="280940" y="-18459"/>
                    <a:pt x="534778" y="10499"/>
                  </a:cubicBezTo>
                  <a:cubicBezTo>
                    <a:pt x="570304" y="14525"/>
                    <a:pt x="702096" y="55560"/>
                    <a:pt x="717563" y="186222"/>
                  </a:cubicBezTo>
                  <a:cubicBezTo>
                    <a:pt x="721590" y="220477"/>
                    <a:pt x="724697" y="412586"/>
                    <a:pt x="475097" y="434975"/>
                  </a:cubicBezTo>
                  <a:cubicBezTo>
                    <a:pt x="453485" y="436882"/>
                    <a:pt x="431802" y="437588"/>
                    <a:pt x="410401" y="440696"/>
                  </a:cubicBezTo>
                  <a:cubicBezTo>
                    <a:pt x="360538" y="447900"/>
                    <a:pt x="313712" y="469865"/>
                    <a:pt x="271758" y="497904"/>
                  </a:cubicBezTo>
                  <a:cubicBezTo>
                    <a:pt x="272818" y="473184"/>
                    <a:pt x="265684" y="448535"/>
                    <a:pt x="269781" y="42854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859283" y="4392752"/>
              <a:ext cx="426806" cy="10987"/>
            </a:xfrm>
            <a:custGeom>
              <a:avLst/>
              <a:gdLst/>
              <a:ahLst/>
              <a:cxnLst/>
              <a:rect l="l" t="t" r="r" b="b"/>
              <a:pathLst>
                <a:path w="426806" h="10987" extrusionOk="0">
                  <a:moveTo>
                    <a:pt x="0" y="10987"/>
                  </a:moveTo>
                  <a:cubicBezTo>
                    <a:pt x="142033" y="1735"/>
                    <a:pt x="284491" y="-1655"/>
                    <a:pt x="426807" y="74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859283" y="4441526"/>
              <a:ext cx="441991" cy="20129"/>
            </a:xfrm>
            <a:custGeom>
              <a:avLst/>
              <a:gdLst/>
              <a:ahLst/>
              <a:cxnLst/>
              <a:rect l="l" t="t" r="r" b="b"/>
              <a:pathLst>
                <a:path w="441991" h="20129" extrusionOk="0">
                  <a:moveTo>
                    <a:pt x="0" y="20129"/>
                  </a:moveTo>
                  <a:cubicBezTo>
                    <a:pt x="147119" y="10100"/>
                    <a:pt x="294520" y="3390"/>
                    <a:pt x="44199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861119" y="4501701"/>
              <a:ext cx="440861" cy="18433"/>
            </a:xfrm>
            <a:custGeom>
              <a:avLst/>
              <a:gdLst/>
              <a:ahLst/>
              <a:cxnLst/>
              <a:rect l="l" t="t" r="r" b="b"/>
              <a:pathLst>
                <a:path w="440861" h="18433" extrusionOk="0">
                  <a:moveTo>
                    <a:pt x="0" y="18434"/>
                  </a:moveTo>
                  <a:cubicBezTo>
                    <a:pt x="146766" y="9040"/>
                    <a:pt x="293813" y="2896"/>
                    <a:pt x="44086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9861966" y="4555943"/>
              <a:ext cx="447076" cy="24932"/>
            </a:xfrm>
            <a:custGeom>
              <a:avLst/>
              <a:gdLst/>
              <a:ahLst/>
              <a:cxnLst/>
              <a:rect l="l" t="t" r="r" b="b"/>
              <a:pathLst>
                <a:path w="447076" h="24932" extrusionOk="0">
                  <a:moveTo>
                    <a:pt x="0" y="24932"/>
                  </a:moveTo>
                  <a:cubicBezTo>
                    <a:pt x="148390" y="8264"/>
                    <a:pt x="297769" y="-70"/>
                    <a:pt x="44707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4"/>
          <p:cNvSpPr/>
          <p:nvPr/>
        </p:nvSpPr>
        <p:spPr>
          <a:xfrm rot="9520326">
            <a:off x="6364803" y="1001323"/>
            <a:ext cx="1007564" cy="627897"/>
          </a:xfrm>
          <a:custGeom>
            <a:avLst/>
            <a:gdLst/>
            <a:ahLst/>
            <a:cxnLst/>
            <a:rect l="l" t="t" r="r" b="b"/>
            <a:pathLst>
              <a:path w="618491" h="385433" extrusionOk="0">
                <a:moveTo>
                  <a:pt x="0" y="190908"/>
                </a:moveTo>
                <a:cubicBezTo>
                  <a:pt x="30794" y="254191"/>
                  <a:pt x="58763" y="318887"/>
                  <a:pt x="83836" y="384712"/>
                </a:cubicBezTo>
                <a:cubicBezTo>
                  <a:pt x="170143" y="390221"/>
                  <a:pt x="256239" y="363665"/>
                  <a:pt x="332376" y="322700"/>
                </a:cubicBezTo>
                <a:cubicBezTo>
                  <a:pt x="471443" y="247834"/>
                  <a:pt x="556974" y="149449"/>
                  <a:pt x="575267" y="123811"/>
                </a:cubicBezTo>
                <a:cubicBezTo>
                  <a:pt x="596879" y="157854"/>
                  <a:pt x="601117" y="163645"/>
                  <a:pt x="618491" y="179678"/>
                </a:cubicBezTo>
                <a:lnTo>
                  <a:pt x="616796" y="0"/>
                </a:lnTo>
                <a:cubicBezTo>
                  <a:pt x="556974" y="7416"/>
                  <a:pt x="496446" y="8758"/>
                  <a:pt x="436341" y="4097"/>
                </a:cubicBezTo>
                <a:cubicBezTo>
                  <a:pt x="455481" y="19917"/>
                  <a:pt x="470666" y="40329"/>
                  <a:pt x="480343" y="63142"/>
                </a:cubicBezTo>
                <a:cubicBezTo>
                  <a:pt x="396436" y="122540"/>
                  <a:pt x="308151" y="183704"/>
                  <a:pt x="206305" y="197759"/>
                </a:cubicBezTo>
                <a:cubicBezTo>
                  <a:pt x="143305" y="206446"/>
                  <a:pt x="47603" y="193945"/>
                  <a:pt x="0" y="19090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4"/>
          <p:cNvGrpSpPr/>
          <p:nvPr/>
        </p:nvGrpSpPr>
        <p:grpSpPr>
          <a:xfrm rot="8833535">
            <a:off x="1821778" y="4894042"/>
            <a:ext cx="2273755" cy="966829"/>
            <a:chOff x="4590347" y="1490179"/>
            <a:chExt cx="1314037" cy="558745"/>
          </a:xfrm>
        </p:grpSpPr>
        <p:sp>
          <p:nvSpPr>
            <p:cNvPr id="129" name="Google Shape;129;p4"/>
            <p:cNvSpPr/>
            <p:nvPr/>
          </p:nvSpPr>
          <p:spPr>
            <a:xfrm>
              <a:off x="4590347" y="1490179"/>
              <a:ext cx="1314037" cy="558745"/>
            </a:xfrm>
            <a:custGeom>
              <a:avLst/>
              <a:gdLst/>
              <a:ahLst/>
              <a:cxnLst/>
              <a:rect l="l" t="t" r="r" b="b"/>
              <a:pathLst>
                <a:path w="1314037" h="558745" extrusionOk="0">
                  <a:moveTo>
                    <a:pt x="0" y="154469"/>
                  </a:moveTo>
                  <a:cubicBezTo>
                    <a:pt x="107637" y="99520"/>
                    <a:pt x="220996" y="55801"/>
                    <a:pt x="337674" y="24160"/>
                  </a:cubicBezTo>
                  <a:cubicBezTo>
                    <a:pt x="386478" y="10953"/>
                    <a:pt x="436412" y="-277"/>
                    <a:pt x="486981" y="5"/>
                  </a:cubicBezTo>
                  <a:cubicBezTo>
                    <a:pt x="561000" y="429"/>
                    <a:pt x="632476" y="25290"/>
                    <a:pt x="702256" y="49869"/>
                  </a:cubicBezTo>
                  <a:cubicBezTo>
                    <a:pt x="726764" y="58485"/>
                    <a:pt x="751908" y="67526"/>
                    <a:pt x="771119" y="84900"/>
                  </a:cubicBezTo>
                  <a:cubicBezTo>
                    <a:pt x="794355" y="105948"/>
                    <a:pt x="806151" y="137024"/>
                    <a:pt x="811871" y="167888"/>
                  </a:cubicBezTo>
                  <a:cubicBezTo>
                    <a:pt x="820488" y="214786"/>
                    <a:pt x="811024" y="272701"/>
                    <a:pt x="768082" y="293324"/>
                  </a:cubicBezTo>
                  <a:cubicBezTo>
                    <a:pt x="714828" y="318821"/>
                    <a:pt x="649992" y="256809"/>
                    <a:pt x="659879" y="198612"/>
                  </a:cubicBezTo>
                  <a:cubicBezTo>
                    <a:pt x="669767" y="140414"/>
                    <a:pt x="731497" y="101992"/>
                    <a:pt x="790542" y="100721"/>
                  </a:cubicBezTo>
                  <a:cubicBezTo>
                    <a:pt x="849587" y="99450"/>
                    <a:pt x="905312" y="126853"/>
                    <a:pt x="955458" y="157930"/>
                  </a:cubicBezTo>
                  <a:cubicBezTo>
                    <a:pt x="1110134" y="253702"/>
                    <a:pt x="1239243" y="392910"/>
                    <a:pt x="1314038" y="5587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90347" y="1552973"/>
              <a:ext cx="115830" cy="139490"/>
            </a:xfrm>
            <a:custGeom>
              <a:avLst/>
              <a:gdLst/>
              <a:ahLst/>
              <a:cxnLst/>
              <a:rect l="l" t="t" r="r" b="b"/>
              <a:pathLst>
                <a:path w="115830" h="139490" extrusionOk="0">
                  <a:moveTo>
                    <a:pt x="115830" y="139491"/>
                  </a:moveTo>
                  <a:lnTo>
                    <a:pt x="0" y="91605"/>
                  </a:lnTo>
                  <a:lnTo>
                    <a:pt x="6533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4"/>
          <p:cNvGrpSpPr/>
          <p:nvPr/>
        </p:nvGrpSpPr>
        <p:grpSpPr>
          <a:xfrm rot="869819">
            <a:off x="10404787" y="847333"/>
            <a:ext cx="838597" cy="935870"/>
            <a:chOff x="5932213" y="4153080"/>
            <a:chExt cx="714761" cy="797669"/>
          </a:xfrm>
        </p:grpSpPr>
        <p:sp>
          <p:nvSpPr>
            <p:cNvPr id="132" name="Google Shape;132;p4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143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67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837275" y="1101675"/>
            <a:ext cx="105318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837275" y="2962127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body" idx="2"/>
          </p:nvPr>
        </p:nvSpPr>
        <p:spPr>
          <a:xfrm>
            <a:off x="4555664" y="2962127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body" idx="3"/>
          </p:nvPr>
        </p:nvSpPr>
        <p:spPr>
          <a:xfrm>
            <a:off x="837275" y="4869839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body" idx="4"/>
          </p:nvPr>
        </p:nvSpPr>
        <p:spPr>
          <a:xfrm>
            <a:off x="4555664" y="4869839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title" idx="5"/>
          </p:nvPr>
        </p:nvSpPr>
        <p:spPr>
          <a:xfrm>
            <a:off x="837275" y="2311813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title" idx="6"/>
          </p:nvPr>
        </p:nvSpPr>
        <p:spPr>
          <a:xfrm>
            <a:off x="4555664" y="2311813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title" idx="7"/>
          </p:nvPr>
        </p:nvSpPr>
        <p:spPr>
          <a:xfrm>
            <a:off x="837275" y="4219525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title" idx="8"/>
          </p:nvPr>
        </p:nvSpPr>
        <p:spPr>
          <a:xfrm>
            <a:off x="4555664" y="4219525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body" idx="9"/>
          </p:nvPr>
        </p:nvSpPr>
        <p:spPr>
          <a:xfrm>
            <a:off x="8274053" y="2962127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3"/>
          </p:nvPr>
        </p:nvSpPr>
        <p:spPr>
          <a:xfrm>
            <a:off x="8274053" y="4869839"/>
            <a:ext cx="3095400" cy="123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title" idx="14"/>
          </p:nvPr>
        </p:nvSpPr>
        <p:spPr>
          <a:xfrm>
            <a:off x="8274053" y="2311813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title" idx="15"/>
          </p:nvPr>
        </p:nvSpPr>
        <p:spPr>
          <a:xfrm>
            <a:off x="8274053" y="4219525"/>
            <a:ext cx="3095400" cy="65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100">
                <a:highlight>
                  <a:schemeClr val="accent2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4" name="Google Shape;164;p5"/>
          <p:cNvSpPr/>
          <p:nvPr/>
        </p:nvSpPr>
        <p:spPr>
          <a:xfrm flipH="1">
            <a:off x="10602025" y="705229"/>
            <a:ext cx="767416" cy="1110134"/>
          </a:xfrm>
          <a:custGeom>
            <a:avLst/>
            <a:gdLst/>
            <a:ahLst/>
            <a:cxnLst/>
            <a:rect l="l" t="t" r="r" b="b"/>
            <a:pathLst>
              <a:path w="767416" h="1110134" extrusionOk="0">
                <a:moveTo>
                  <a:pt x="9081" y="8758"/>
                </a:moveTo>
                <a:cubicBezTo>
                  <a:pt x="-6386" y="322206"/>
                  <a:pt x="2372" y="709461"/>
                  <a:pt x="3361" y="735593"/>
                </a:cubicBezTo>
                <a:cubicBezTo>
                  <a:pt x="6892" y="832566"/>
                  <a:pt x="-7304" y="920921"/>
                  <a:pt x="154222" y="910327"/>
                </a:cubicBezTo>
                <a:cubicBezTo>
                  <a:pt x="154222" y="910327"/>
                  <a:pt x="357773" y="912164"/>
                  <a:pt x="430308" y="907432"/>
                </a:cubicBezTo>
                <a:cubicBezTo>
                  <a:pt x="436947" y="991691"/>
                  <a:pt x="438925" y="1110135"/>
                  <a:pt x="438925" y="1110135"/>
                </a:cubicBezTo>
                <a:cubicBezTo>
                  <a:pt x="529187" y="998330"/>
                  <a:pt x="653493" y="906654"/>
                  <a:pt x="767416" y="817169"/>
                </a:cubicBezTo>
                <a:cubicBezTo>
                  <a:pt x="644170" y="734251"/>
                  <a:pt x="535332" y="665247"/>
                  <a:pt x="447259" y="545674"/>
                </a:cubicBezTo>
                <a:cubicBezTo>
                  <a:pt x="443586" y="624495"/>
                  <a:pt x="436170" y="725635"/>
                  <a:pt x="436170" y="725635"/>
                </a:cubicBezTo>
                <a:cubicBezTo>
                  <a:pt x="370698" y="728318"/>
                  <a:pt x="274502" y="725070"/>
                  <a:pt x="274502" y="725070"/>
                </a:cubicBezTo>
                <a:lnTo>
                  <a:pt x="270406" y="0"/>
                </a:lnTo>
                <a:cubicBezTo>
                  <a:pt x="174210" y="15538"/>
                  <a:pt x="107466" y="8758"/>
                  <a:pt x="9152" y="875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/>
          <p:nvPr/>
        </p:nvSpPr>
        <p:spPr>
          <a:xfrm rot="-459229">
            <a:off x="727621" y="996528"/>
            <a:ext cx="882966" cy="527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-1479810">
            <a:off x="874385" y="934718"/>
            <a:ext cx="735272" cy="651165"/>
            <a:chOff x="3116097" y="-1477902"/>
            <a:chExt cx="735251" cy="651147"/>
          </a:xfrm>
        </p:grpSpPr>
        <p:sp>
          <p:nvSpPr>
            <p:cNvPr id="167" name="Google Shape;167;p5"/>
            <p:cNvSpPr/>
            <p:nvPr/>
          </p:nvSpPr>
          <p:spPr>
            <a:xfrm>
              <a:off x="3116097" y="-1477902"/>
              <a:ext cx="612260" cy="559814"/>
            </a:xfrm>
            <a:custGeom>
              <a:avLst/>
              <a:gdLst/>
              <a:ahLst/>
              <a:cxnLst/>
              <a:rect l="l" t="t" r="r" b="b"/>
              <a:pathLst>
                <a:path w="612260" h="559814" extrusionOk="0">
                  <a:moveTo>
                    <a:pt x="583519" y="8073"/>
                  </a:moveTo>
                  <a:cubicBezTo>
                    <a:pt x="550562" y="-6786"/>
                    <a:pt x="511319" y="548"/>
                    <a:pt x="478839" y="16455"/>
                  </a:cubicBezTo>
                  <a:cubicBezTo>
                    <a:pt x="446359" y="32361"/>
                    <a:pt x="418450" y="56079"/>
                    <a:pt x="388161" y="75795"/>
                  </a:cubicBezTo>
                  <a:cubicBezTo>
                    <a:pt x="330344" y="113514"/>
                    <a:pt x="263193" y="136946"/>
                    <a:pt x="194518" y="143328"/>
                  </a:cubicBezTo>
                  <a:cubicBezTo>
                    <a:pt x="140797" y="148281"/>
                    <a:pt x="80789" y="145137"/>
                    <a:pt x="40403" y="180761"/>
                  </a:cubicBezTo>
                  <a:cubicBezTo>
                    <a:pt x="5065" y="212098"/>
                    <a:pt x="-3317" y="264390"/>
                    <a:pt x="1065" y="311349"/>
                  </a:cubicBezTo>
                  <a:cubicBezTo>
                    <a:pt x="3541" y="337066"/>
                    <a:pt x="9637" y="363736"/>
                    <a:pt x="26401" y="383453"/>
                  </a:cubicBezTo>
                  <a:cubicBezTo>
                    <a:pt x="53071" y="414790"/>
                    <a:pt x="99077" y="420791"/>
                    <a:pt x="140035" y="417457"/>
                  </a:cubicBezTo>
                  <a:cubicBezTo>
                    <a:pt x="180992" y="414123"/>
                    <a:pt x="222235" y="403836"/>
                    <a:pt x="262717" y="411075"/>
                  </a:cubicBezTo>
                  <a:cubicBezTo>
                    <a:pt x="324534" y="422124"/>
                    <a:pt x="371016" y="471083"/>
                    <a:pt x="420641" y="509564"/>
                  </a:cubicBezTo>
                  <a:cubicBezTo>
                    <a:pt x="470266" y="548045"/>
                    <a:pt x="539418" y="577953"/>
                    <a:pt x="593901" y="546902"/>
                  </a:cubicBezTo>
                  <a:cubicBezTo>
                    <a:pt x="599521" y="543663"/>
                    <a:pt x="604950" y="539758"/>
                    <a:pt x="608284" y="534138"/>
                  </a:cubicBezTo>
                  <a:cubicBezTo>
                    <a:pt x="614189" y="524232"/>
                    <a:pt x="612284" y="511850"/>
                    <a:pt x="610379" y="500515"/>
                  </a:cubicBezTo>
                  <a:cubicBezTo>
                    <a:pt x="587805" y="367832"/>
                    <a:pt x="584471" y="231910"/>
                    <a:pt x="600664" y="98274"/>
                  </a:cubicBezTo>
                  <a:cubicBezTo>
                    <a:pt x="603807" y="72271"/>
                    <a:pt x="606950" y="43315"/>
                    <a:pt x="583328" y="816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609033" y="-1465067"/>
              <a:ext cx="4571" cy="532066"/>
            </a:xfrm>
            <a:custGeom>
              <a:avLst/>
              <a:gdLst/>
              <a:ahLst/>
              <a:cxnLst/>
              <a:rect l="l" t="t" r="r" b="b"/>
              <a:pathLst>
                <a:path w="4571" h="532066" extrusionOk="0">
                  <a:moveTo>
                    <a:pt x="0" y="0"/>
                  </a:moveTo>
                  <a:lnTo>
                    <a:pt x="4572" y="53206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383481" y="-1344004"/>
              <a:ext cx="6393" cy="277177"/>
            </a:xfrm>
            <a:custGeom>
              <a:avLst/>
              <a:gdLst/>
              <a:ahLst/>
              <a:cxnLst/>
              <a:rect l="l" t="t" r="r" b="b"/>
              <a:pathLst>
                <a:path w="6393" h="277177" extrusionOk="0">
                  <a:moveTo>
                    <a:pt x="6382" y="0"/>
                  </a:moveTo>
                  <a:cubicBezTo>
                    <a:pt x="6572" y="92393"/>
                    <a:pt x="4477" y="184880"/>
                    <a:pt x="0" y="27717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292327" y="-1335051"/>
              <a:ext cx="7696" cy="268223"/>
            </a:xfrm>
            <a:custGeom>
              <a:avLst/>
              <a:gdLst/>
              <a:ahLst/>
              <a:cxnLst/>
              <a:rect l="l" t="t" r="r" b="b"/>
              <a:pathLst>
                <a:path w="7696" h="268223" extrusionOk="0">
                  <a:moveTo>
                    <a:pt x="0" y="0"/>
                  </a:moveTo>
                  <a:cubicBezTo>
                    <a:pt x="11335" y="91916"/>
                    <a:pt x="7048" y="175641"/>
                    <a:pt x="6191" y="2682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43165" y="-1069494"/>
              <a:ext cx="92471" cy="242739"/>
            </a:xfrm>
            <a:custGeom>
              <a:avLst/>
              <a:gdLst/>
              <a:ahLst/>
              <a:cxnLst/>
              <a:rect l="l" t="t" r="r" b="b"/>
              <a:pathLst>
                <a:path w="92471" h="242739" extrusionOk="0">
                  <a:moveTo>
                    <a:pt x="299" y="11430"/>
                  </a:moveTo>
                  <a:cubicBezTo>
                    <a:pt x="-654" y="51149"/>
                    <a:pt x="680" y="90868"/>
                    <a:pt x="4204" y="130397"/>
                  </a:cubicBezTo>
                  <a:cubicBezTo>
                    <a:pt x="7252" y="163830"/>
                    <a:pt x="12205" y="198120"/>
                    <a:pt x="29064" y="227266"/>
                  </a:cubicBezTo>
                  <a:cubicBezTo>
                    <a:pt x="32493" y="233267"/>
                    <a:pt x="36875" y="239268"/>
                    <a:pt x="43352" y="241649"/>
                  </a:cubicBezTo>
                  <a:cubicBezTo>
                    <a:pt x="52496" y="245078"/>
                    <a:pt x="62783" y="239935"/>
                    <a:pt x="69545" y="232981"/>
                  </a:cubicBezTo>
                  <a:cubicBezTo>
                    <a:pt x="85928" y="216408"/>
                    <a:pt x="89167" y="191167"/>
                    <a:pt x="90596" y="167830"/>
                  </a:cubicBezTo>
                  <a:cubicBezTo>
                    <a:pt x="94120" y="111919"/>
                    <a:pt x="92691" y="55626"/>
                    <a:pt x="8621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793437" y="-1351720"/>
              <a:ext cx="48387" cy="58578"/>
            </a:xfrm>
            <a:custGeom>
              <a:avLst/>
              <a:gdLst/>
              <a:ahLst/>
              <a:cxnLst/>
              <a:rect l="l" t="t" r="r" b="b"/>
              <a:pathLst>
                <a:path w="48387" h="58578" extrusionOk="0">
                  <a:moveTo>
                    <a:pt x="0" y="58579"/>
                  </a:moveTo>
                  <a:cubicBezTo>
                    <a:pt x="12002" y="36005"/>
                    <a:pt x="28575" y="16002"/>
                    <a:pt x="483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802295" y="-1212655"/>
              <a:ext cx="49053" cy="10858"/>
            </a:xfrm>
            <a:custGeom>
              <a:avLst/>
              <a:gdLst/>
              <a:ahLst/>
              <a:cxnLst/>
              <a:rect l="l" t="t" r="r" b="b"/>
              <a:pathLst>
                <a:path w="49053" h="10858" extrusionOk="0">
                  <a:moveTo>
                    <a:pt x="0" y="10858"/>
                  </a:moveTo>
                  <a:cubicBezTo>
                    <a:pt x="15716" y="5048"/>
                    <a:pt x="32290" y="1429"/>
                    <a:pt x="4905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794389" y="-1106546"/>
              <a:ext cx="48863" cy="41433"/>
            </a:xfrm>
            <a:custGeom>
              <a:avLst/>
              <a:gdLst/>
              <a:ahLst/>
              <a:cxnLst/>
              <a:rect l="l" t="t" r="r" b="b"/>
              <a:pathLst>
                <a:path w="48863" h="41433" extrusionOk="0">
                  <a:moveTo>
                    <a:pt x="0" y="0"/>
                  </a:moveTo>
                  <a:cubicBezTo>
                    <a:pt x="17240" y="12573"/>
                    <a:pt x="33623" y="26384"/>
                    <a:pt x="48863" y="4143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>
            <a:off x="9844361" y="639008"/>
            <a:ext cx="757664" cy="739072"/>
            <a:chOff x="2714053" y="3696339"/>
            <a:chExt cx="757664" cy="739072"/>
          </a:xfrm>
        </p:grpSpPr>
        <p:sp>
          <p:nvSpPr>
            <p:cNvPr id="176" name="Google Shape;176;p5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48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2451438" y="20129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6" name="Google Shape;186;p6"/>
          <p:cNvSpPr txBox="1">
            <a:spLocks noGrp="1"/>
          </p:cNvSpPr>
          <p:nvPr>
            <p:ph type="body" idx="1"/>
          </p:nvPr>
        </p:nvSpPr>
        <p:spPr>
          <a:xfrm>
            <a:off x="2451438" y="409655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6134513" y="243975"/>
            <a:ext cx="739500" cy="85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>
            <a:off x="10143496" y="5301879"/>
            <a:ext cx="9450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>
            <a:off x="10492238" y="1005038"/>
            <a:ext cx="7314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-2064314">
            <a:off x="1150852" y="735842"/>
            <a:ext cx="615268" cy="825175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6"/>
          <p:cNvGrpSpPr/>
          <p:nvPr/>
        </p:nvGrpSpPr>
        <p:grpSpPr>
          <a:xfrm rot="9627747">
            <a:off x="7191034" y="5535176"/>
            <a:ext cx="2295466" cy="966819"/>
            <a:chOff x="4590347" y="1490179"/>
            <a:chExt cx="1314037" cy="558745"/>
          </a:xfrm>
        </p:grpSpPr>
        <p:sp>
          <p:nvSpPr>
            <p:cNvPr id="192" name="Google Shape;192;p6"/>
            <p:cNvSpPr/>
            <p:nvPr/>
          </p:nvSpPr>
          <p:spPr>
            <a:xfrm>
              <a:off x="4590347" y="1490179"/>
              <a:ext cx="1314037" cy="558745"/>
            </a:xfrm>
            <a:custGeom>
              <a:avLst/>
              <a:gdLst/>
              <a:ahLst/>
              <a:cxnLst/>
              <a:rect l="l" t="t" r="r" b="b"/>
              <a:pathLst>
                <a:path w="1314037" h="558745" extrusionOk="0">
                  <a:moveTo>
                    <a:pt x="0" y="154469"/>
                  </a:moveTo>
                  <a:cubicBezTo>
                    <a:pt x="107637" y="99520"/>
                    <a:pt x="220996" y="55801"/>
                    <a:pt x="337674" y="24160"/>
                  </a:cubicBezTo>
                  <a:cubicBezTo>
                    <a:pt x="386478" y="10953"/>
                    <a:pt x="436412" y="-277"/>
                    <a:pt x="486981" y="5"/>
                  </a:cubicBezTo>
                  <a:cubicBezTo>
                    <a:pt x="561000" y="429"/>
                    <a:pt x="632476" y="25290"/>
                    <a:pt x="702256" y="49869"/>
                  </a:cubicBezTo>
                  <a:cubicBezTo>
                    <a:pt x="726764" y="58485"/>
                    <a:pt x="751908" y="67526"/>
                    <a:pt x="771119" y="84900"/>
                  </a:cubicBezTo>
                  <a:cubicBezTo>
                    <a:pt x="794355" y="105948"/>
                    <a:pt x="806151" y="137024"/>
                    <a:pt x="811871" y="167888"/>
                  </a:cubicBezTo>
                  <a:cubicBezTo>
                    <a:pt x="820488" y="214786"/>
                    <a:pt x="811024" y="272701"/>
                    <a:pt x="768082" y="293324"/>
                  </a:cubicBezTo>
                  <a:cubicBezTo>
                    <a:pt x="714828" y="318821"/>
                    <a:pt x="649992" y="256809"/>
                    <a:pt x="659879" y="198612"/>
                  </a:cubicBezTo>
                  <a:cubicBezTo>
                    <a:pt x="669767" y="140414"/>
                    <a:pt x="731497" y="101992"/>
                    <a:pt x="790542" y="100721"/>
                  </a:cubicBezTo>
                  <a:cubicBezTo>
                    <a:pt x="849587" y="99450"/>
                    <a:pt x="905312" y="126853"/>
                    <a:pt x="955458" y="157930"/>
                  </a:cubicBezTo>
                  <a:cubicBezTo>
                    <a:pt x="1110134" y="253702"/>
                    <a:pt x="1239243" y="392910"/>
                    <a:pt x="1314038" y="5587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4590347" y="1552973"/>
              <a:ext cx="115830" cy="139490"/>
            </a:xfrm>
            <a:custGeom>
              <a:avLst/>
              <a:gdLst/>
              <a:ahLst/>
              <a:cxnLst/>
              <a:rect l="l" t="t" r="r" b="b"/>
              <a:pathLst>
                <a:path w="115830" h="139490" extrusionOk="0">
                  <a:moveTo>
                    <a:pt x="115830" y="139491"/>
                  </a:moveTo>
                  <a:lnTo>
                    <a:pt x="0" y="91605"/>
                  </a:lnTo>
                  <a:lnTo>
                    <a:pt x="6533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6"/>
          <p:cNvSpPr/>
          <p:nvPr/>
        </p:nvSpPr>
        <p:spPr>
          <a:xfrm rot="2085787">
            <a:off x="1783165" y="5387897"/>
            <a:ext cx="513724" cy="677202"/>
          </a:xfrm>
          <a:custGeom>
            <a:avLst/>
            <a:gdLst/>
            <a:ahLst/>
            <a:cxnLst/>
            <a:rect l="l" t="t" r="r" b="b"/>
            <a:pathLst>
              <a:path w="385418" h="508066" extrusionOk="0">
                <a:moveTo>
                  <a:pt x="106225" y="240597"/>
                </a:moveTo>
                <a:cubicBezTo>
                  <a:pt x="118090" y="327894"/>
                  <a:pt x="118302" y="416744"/>
                  <a:pt x="106719" y="504041"/>
                </a:cubicBezTo>
                <a:lnTo>
                  <a:pt x="262737" y="508066"/>
                </a:lnTo>
                <a:cubicBezTo>
                  <a:pt x="260265" y="412648"/>
                  <a:pt x="263585" y="317159"/>
                  <a:pt x="272696" y="222164"/>
                </a:cubicBezTo>
                <a:cubicBezTo>
                  <a:pt x="310340" y="224071"/>
                  <a:pt x="348126" y="222234"/>
                  <a:pt x="385418" y="216866"/>
                </a:cubicBezTo>
                <a:cubicBezTo>
                  <a:pt x="319875" y="153654"/>
                  <a:pt x="260265" y="84297"/>
                  <a:pt x="207576" y="9997"/>
                </a:cubicBezTo>
                <a:cubicBezTo>
                  <a:pt x="204469" y="5617"/>
                  <a:pt x="200867" y="885"/>
                  <a:pt x="195570" y="108"/>
                </a:cubicBezTo>
                <a:cubicBezTo>
                  <a:pt x="189284" y="-810"/>
                  <a:pt x="183916" y="4276"/>
                  <a:pt x="179608" y="8866"/>
                </a:cubicBezTo>
                <a:cubicBezTo>
                  <a:pt x="115336" y="78506"/>
                  <a:pt x="55302" y="152171"/>
                  <a:pt x="0" y="229226"/>
                </a:cubicBezTo>
                <a:cubicBezTo>
                  <a:pt x="36727" y="229650"/>
                  <a:pt x="73453" y="232405"/>
                  <a:pt x="106154" y="24066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" name="Google Shape;195;p6"/>
          <p:cNvGrpSpPr/>
          <p:nvPr/>
        </p:nvGrpSpPr>
        <p:grpSpPr>
          <a:xfrm>
            <a:off x="792107" y="4395297"/>
            <a:ext cx="687238" cy="651187"/>
            <a:chOff x="1759452" y="6189595"/>
            <a:chExt cx="687238" cy="651187"/>
          </a:xfrm>
        </p:grpSpPr>
        <p:sp>
          <p:nvSpPr>
            <p:cNvPr id="196" name="Google Shape;196;p6"/>
            <p:cNvSpPr/>
            <p:nvPr/>
          </p:nvSpPr>
          <p:spPr>
            <a:xfrm>
              <a:off x="1760666" y="6189595"/>
              <a:ext cx="516747" cy="588290"/>
            </a:xfrm>
            <a:custGeom>
              <a:avLst/>
              <a:gdLst/>
              <a:ahLst/>
              <a:cxnLst/>
              <a:rect l="l" t="t" r="r" b="b"/>
              <a:pathLst>
                <a:path w="516747" h="588290" extrusionOk="0">
                  <a:moveTo>
                    <a:pt x="354232" y="584780"/>
                  </a:moveTo>
                  <a:cubicBezTo>
                    <a:pt x="290667" y="595163"/>
                    <a:pt x="224771" y="581672"/>
                    <a:pt x="165938" y="555399"/>
                  </a:cubicBezTo>
                  <a:cubicBezTo>
                    <a:pt x="144961" y="546005"/>
                    <a:pt x="124620" y="534987"/>
                    <a:pt x="106680" y="520650"/>
                  </a:cubicBezTo>
                  <a:cubicBezTo>
                    <a:pt x="80407" y="499673"/>
                    <a:pt x="59925" y="472199"/>
                    <a:pt x="43680" y="442747"/>
                  </a:cubicBezTo>
                  <a:cubicBezTo>
                    <a:pt x="3846" y="370565"/>
                    <a:pt x="-11269" y="283622"/>
                    <a:pt x="8931" y="203600"/>
                  </a:cubicBezTo>
                  <a:cubicBezTo>
                    <a:pt x="29131" y="123649"/>
                    <a:pt x="86269" y="52314"/>
                    <a:pt x="162759" y="21450"/>
                  </a:cubicBezTo>
                  <a:cubicBezTo>
                    <a:pt x="207749" y="3298"/>
                    <a:pt x="257260" y="-798"/>
                    <a:pt x="305781" y="120"/>
                  </a:cubicBezTo>
                  <a:cubicBezTo>
                    <a:pt x="323862" y="473"/>
                    <a:pt x="342084" y="1462"/>
                    <a:pt x="359671" y="5558"/>
                  </a:cubicBezTo>
                  <a:cubicBezTo>
                    <a:pt x="385733" y="11562"/>
                    <a:pt x="409887" y="24063"/>
                    <a:pt x="432135" y="38824"/>
                  </a:cubicBezTo>
                  <a:cubicBezTo>
                    <a:pt x="470840" y="64533"/>
                    <a:pt x="506083" y="100059"/>
                    <a:pt x="516748" y="145261"/>
                  </a:cubicBezTo>
                  <a:lnTo>
                    <a:pt x="424225" y="191522"/>
                  </a:lnTo>
                  <a:cubicBezTo>
                    <a:pt x="404025" y="201622"/>
                    <a:pt x="383826" y="211722"/>
                    <a:pt x="364685" y="223658"/>
                  </a:cubicBezTo>
                  <a:cubicBezTo>
                    <a:pt x="353032" y="230933"/>
                    <a:pt x="341872" y="238843"/>
                    <a:pt x="330148" y="246047"/>
                  </a:cubicBezTo>
                  <a:cubicBezTo>
                    <a:pt x="294269" y="268013"/>
                    <a:pt x="254293" y="282421"/>
                    <a:pt x="214671" y="296617"/>
                  </a:cubicBezTo>
                  <a:cubicBezTo>
                    <a:pt x="267854" y="388010"/>
                    <a:pt x="321390" y="480250"/>
                    <a:pt x="354374" y="58478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759452" y="6461846"/>
              <a:ext cx="357847" cy="378936"/>
            </a:xfrm>
            <a:custGeom>
              <a:avLst/>
              <a:gdLst/>
              <a:ahLst/>
              <a:cxnLst/>
              <a:rect l="l" t="t" r="r" b="b"/>
              <a:pathLst>
                <a:path w="357847" h="378936" extrusionOk="0">
                  <a:moveTo>
                    <a:pt x="1175" y="0"/>
                  </a:moveTo>
                  <a:cubicBezTo>
                    <a:pt x="-4404" y="74937"/>
                    <a:pt x="11487" y="170144"/>
                    <a:pt x="15301" y="188013"/>
                  </a:cubicBezTo>
                  <a:cubicBezTo>
                    <a:pt x="21869" y="218877"/>
                    <a:pt x="45671" y="261395"/>
                    <a:pt x="69755" y="281877"/>
                  </a:cubicBezTo>
                  <a:cubicBezTo>
                    <a:pt x="154509" y="354130"/>
                    <a:pt x="246679" y="384854"/>
                    <a:pt x="357848" y="378002"/>
                  </a:cubicBezTo>
                  <a:lnTo>
                    <a:pt x="353893" y="3141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016302" y="6339164"/>
              <a:ext cx="262595" cy="207081"/>
            </a:xfrm>
            <a:custGeom>
              <a:avLst/>
              <a:gdLst/>
              <a:ahLst/>
              <a:cxnLst/>
              <a:rect l="l" t="t" r="r" b="b"/>
              <a:pathLst>
                <a:path w="262595" h="207081" extrusionOk="0">
                  <a:moveTo>
                    <a:pt x="259629" y="0"/>
                  </a:moveTo>
                  <a:lnTo>
                    <a:pt x="262596" y="77621"/>
                  </a:lnTo>
                  <a:cubicBezTo>
                    <a:pt x="175935" y="122540"/>
                    <a:pt x="88356" y="165694"/>
                    <a:pt x="0" y="2070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2144068" y="6377516"/>
              <a:ext cx="291415" cy="351869"/>
            </a:xfrm>
            <a:custGeom>
              <a:avLst/>
              <a:gdLst/>
              <a:ahLst/>
              <a:cxnLst/>
              <a:rect l="l" t="t" r="r" b="b"/>
              <a:pathLst>
                <a:path w="291415" h="351869" extrusionOk="0">
                  <a:moveTo>
                    <a:pt x="0" y="145494"/>
                  </a:moveTo>
                  <a:lnTo>
                    <a:pt x="237381" y="0"/>
                  </a:lnTo>
                  <a:cubicBezTo>
                    <a:pt x="278628" y="51488"/>
                    <a:pt x="297839" y="119998"/>
                    <a:pt x="289505" y="185470"/>
                  </a:cubicBezTo>
                  <a:cubicBezTo>
                    <a:pt x="281171" y="250942"/>
                    <a:pt x="245292" y="312389"/>
                    <a:pt x="192462" y="351870"/>
                  </a:cubicBezTo>
                  <a:cubicBezTo>
                    <a:pt x="130803" y="281736"/>
                    <a:pt x="68015" y="212591"/>
                    <a:pt x="71" y="145494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2144447" y="6528166"/>
              <a:ext cx="191629" cy="275803"/>
            </a:xfrm>
            <a:custGeom>
              <a:avLst/>
              <a:gdLst/>
              <a:ahLst/>
              <a:cxnLst/>
              <a:rect l="l" t="t" r="r" b="b"/>
              <a:pathLst>
                <a:path w="191629" h="275803" extrusionOk="0">
                  <a:moveTo>
                    <a:pt x="822" y="0"/>
                  </a:moveTo>
                  <a:cubicBezTo>
                    <a:pt x="-2004" y="22248"/>
                    <a:pt x="3364" y="66532"/>
                    <a:pt x="3364" y="66532"/>
                  </a:cubicBezTo>
                  <a:cubicBezTo>
                    <a:pt x="3364" y="66532"/>
                    <a:pt x="11345" y="84330"/>
                    <a:pt x="17419" y="91887"/>
                  </a:cubicBezTo>
                  <a:cubicBezTo>
                    <a:pt x="121808" y="220078"/>
                    <a:pt x="116652" y="193804"/>
                    <a:pt x="183396" y="275803"/>
                  </a:cubicBezTo>
                  <a:cubicBezTo>
                    <a:pt x="191376" y="252637"/>
                    <a:pt x="193637" y="227494"/>
                    <a:pt x="189823" y="20326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331657" y="6455772"/>
              <a:ext cx="115033" cy="343253"/>
            </a:xfrm>
            <a:custGeom>
              <a:avLst/>
              <a:gdLst/>
              <a:ahLst/>
              <a:cxnLst/>
              <a:rect l="l" t="t" r="r" b="b"/>
              <a:pathLst>
                <a:path w="115033" h="343253" extrusionOk="0">
                  <a:moveTo>
                    <a:pt x="0" y="343253"/>
                  </a:moveTo>
                  <a:cubicBezTo>
                    <a:pt x="29099" y="339298"/>
                    <a:pt x="52194" y="316626"/>
                    <a:pt x="68651" y="292260"/>
                  </a:cubicBezTo>
                  <a:cubicBezTo>
                    <a:pt x="125365" y="208283"/>
                    <a:pt x="125859" y="95843"/>
                    <a:pt x="92806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6"/>
          <p:cNvGrpSpPr/>
          <p:nvPr/>
        </p:nvGrpSpPr>
        <p:grpSpPr>
          <a:xfrm>
            <a:off x="10609751" y="1052466"/>
            <a:ext cx="537539" cy="527370"/>
            <a:chOff x="3769213" y="6330241"/>
            <a:chExt cx="537539" cy="527370"/>
          </a:xfrm>
        </p:grpSpPr>
        <p:sp>
          <p:nvSpPr>
            <p:cNvPr id="203" name="Google Shape;203;p6"/>
            <p:cNvSpPr/>
            <p:nvPr/>
          </p:nvSpPr>
          <p:spPr>
            <a:xfrm>
              <a:off x="3769213" y="6330241"/>
              <a:ext cx="537539" cy="527370"/>
            </a:xfrm>
            <a:custGeom>
              <a:avLst/>
              <a:gdLst/>
              <a:ahLst/>
              <a:cxnLst/>
              <a:rect l="l" t="t" r="r" b="b"/>
              <a:pathLst>
                <a:path w="537539" h="527370" extrusionOk="0">
                  <a:moveTo>
                    <a:pt x="32570" y="392505"/>
                  </a:moveTo>
                  <a:cubicBezTo>
                    <a:pt x="-11502" y="311777"/>
                    <a:pt x="-11079" y="208095"/>
                    <a:pt x="35253" y="128638"/>
                  </a:cubicBezTo>
                  <a:cubicBezTo>
                    <a:pt x="81586" y="49181"/>
                    <a:pt x="172625" y="-2519"/>
                    <a:pt x="264583" y="95"/>
                  </a:cubicBezTo>
                  <a:cubicBezTo>
                    <a:pt x="294247" y="942"/>
                    <a:pt x="323558" y="7017"/>
                    <a:pt x="352233" y="14644"/>
                  </a:cubicBezTo>
                  <a:cubicBezTo>
                    <a:pt x="376458" y="21071"/>
                    <a:pt x="400754" y="28840"/>
                    <a:pt x="421519" y="42895"/>
                  </a:cubicBezTo>
                  <a:cubicBezTo>
                    <a:pt x="441789" y="56668"/>
                    <a:pt x="457752" y="75879"/>
                    <a:pt x="472019" y="95796"/>
                  </a:cubicBezTo>
                  <a:cubicBezTo>
                    <a:pt x="505355" y="142269"/>
                    <a:pt x="531699" y="195594"/>
                    <a:pt x="536714" y="252591"/>
                  </a:cubicBezTo>
                  <a:cubicBezTo>
                    <a:pt x="541729" y="310364"/>
                    <a:pt x="523718" y="369763"/>
                    <a:pt x="487486" y="414965"/>
                  </a:cubicBezTo>
                  <a:cubicBezTo>
                    <a:pt x="463755" y="444629"/>
                    <a:pt x="432961" y="467866"/>
                    <a:pt x="400896" y="488207"/>
                  </a:cubicBezTo>
                  <a:cubicBezTo>
                    <a:pt x="381826" y="500284"/>
                    <a:pt x="361980" y="511585"/>
                    <a:pt x="340438" y="518365"/>
                  </a:cubicBezTo>
                  <a:cubicBezTo>
                    <a:pt x="324264" y="523450"/>
                    <a:pt x="307384" y="525993"/>
                    <a:pt x="290504" y="526911"/>
                  </a:cubicBezTo>
                  <a:cubicBezTo>
                    <a:pt x="191342" y="532561"/>
                    <a:pt x="83846" y="486017"/>
                    <a:pt x="32711" y="39236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028385" y="6383872"/>
              <a:ext cx="2445" cy="64381"/>
            </a:xfrm>
            <a:custGeom>
              <a:avLst/>
              <a:gdLst/>
              <a:ahLst/>
              <a:cxnLst/>
              <a:rect l="l" t="t" r="r" b="b"/>
              <a:pathLst>
                <a:path w="2445" h="64381" extrusionOk="0">
                  <a:moveTo>
                    <a:pt x="186" y="0"/>
                  </a:moveTo>
                  <a:cubicBezTo>
                    <a:pt x="327" y="18999"/>
                    <a:pt x="-874" y="38634"/>
                    <a:pt x="1457" y="57562"/>
                  </a:cubicBezTo>
                  <a:cubicBezTo>
                    <a:pt x="1739" y="60105"/>
                    <a:pt x="2022" y="69075"/>
                    <a:pt x="2446" y="6123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4197301" y="6593497"/>
              <a:ext cx="57561" cy="2048"/>
            </a:xfrm>
            <a:custGeom>
              <a:avLst/>
              <a:gdLst/>
              <a:ahLst/>
              <a:cxnLst/>
              <a:rect l="l" t="t" r="r" b="b"/>
              <a:pathLst>
                <a:path w="57561" h="2048" extrusionOk="0">
                  <a:moveTo>
                    <a:pt x="0" y="0"/>
                  </a:moveTo>
                  <a:lnTo>
                    <a:pt x="57562" y="204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029206" y="6762510"/>
              <a:ext cx="1391" cy="49298"/>
            </a:xfrm>
            <a:custGeom>
              <a:avLst/>
              <a:gdLst/>
              <a:ahLst/>
              <a:cxnLst/>
              <a:rect l="l" t="t" r="r" b="b"/>
              <a:pathLst>
                <a:path w="1391" h="49298" extrusionOk="0">
                  <a:moveTo>
                    <a:pt x="0" y="0"/>
                  </a:moveTo>
                  <a:cubicBezTo>
                    <a:pt x="1201" y="16386"/>
                    <a:pt x="1625" y="32842"/>
                    <a:pt x="1271" y="49299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806021" y="6603799"/>
              <a:ext cx="67371" cy="4953"/>
            </a:xfrm>
            <a:custGeom>
              <a:avLst/>
              <a:gdLst/>
              <a:ahLst/>
              <a:cxnLst/>
              <a:rect l="l" t="t" r="r" b="b"/>
              <a:pathLst>
                <a:path w="67371" h="4953" extrusionOk="0">
                  <a:moveTo>
                    <a:pt x="0" y="4953"/>
                  </a:moveTo>
                  <a:cubicBezTo>
                    <a:pt x="20624" y="2764"/>
                    <a:pt x="41247" y="1139"/>
                    <a:pt x="61870" y="9"/>
                  </a:cubicBezTo>
                  <a:cubicBezTo>
                    <a:pt x="64484" y="-132"/>
                    <a:pt x="68298" y="1351"/>
                    <a:pt x="67168" y="36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4004640" y="6598359"/>
              <a:ext cx="60296" cy="53656"/>
            </a:xfrm>
            <a:custGeom>
              <a:avLst/>
              <a:gdLst/>
              <a:ahLst/>
              <a:cxnLst/>
              <a:rect l="l" t="t" r="r" b="b"/>
              <a:pathLst>
                <a:path w="60296" h="53656" extrusionOk="0">
                  <a:moveTo>
                    <a:pt x="24213" y="1211"/>
                  </a:moveTo>
                  <a:cubicBezTo>
                    <a:pt x="16373" y="-1048"/>
                    <a:pt x="7686" y="3754"/>
                    <a:pt x="3519" y="10746"/>
                  </a:cubicBezTo>
                  <a:cubicBezTo>
                    <a:pt x="-1425" y="19080"/>
                    <a:pt x="-1002" y="30028"/>
                    <a:pt x="3801" y="38432"/>
                  </a:cubicBezTo>
                  <a:cubicBezTo>
                    <a:pt x="8674" y="46908"/>
                    <a:pt x="17785" y="52699"/>
                    <a:pt x="27461" y="53547"/>
                  </a:cubicBezTo>
                  <a:cubicBezTo>
                    <a:pt x="37138" y="54394"/>
                    <a:pt x="47167" y="50298"/>
                    <a:pt x="53453" y="42811"/>
                  </a:cubicBezTo>
                  <a:cubicBezTo>
                    <a:pt x="60092" y="34901"/>
                    <a:pt x="62281" y="23248"/>
                    <a:pt x="58326" y="13642"/>
                  </a:cubicBezTo>
                  <a:cubicBezTo>
                    <a:pt x="54371" y="4037"/>
                    <a:pt x="44342" y="-2814"/>
                    <a:pt x="24213" y="114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4057599" y="6505635"/>
              <a:ext cx="91534" cy="95560"/>
            </a:xfrm>
            <a:custGeom>
              <a:avLst/>
              <a:gdLst/>
              <a:ahLst/>
              <a:cxnLst/>
              <a:rect l="l" t="t" r="r" b="b"/>
              <a:pathLst>
                <a:path w="91534" h="95560" extrusionOk="0">
                  <a:moveTo>
                    <a:pt x="0" y="95560"/>
                  </a:moveTo>
                  <a:lnTo>
                    <a:pt x="9153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961827" y="6533816"/>
              <a:ext cx="51064" cy="65331"/>
            </a:xfrm>
            <a:custGeom>
              <a:avLst/>
              <a:gdLst/>
              <a:ahLst/>
              <a:cxnLst/>
              <a:rect l="l" t="t" r="r" b="b"/>
              <a:pathLst>
                <a:path w="51064" h="65331" extrusionOk="0">
                  <a:moveTo>
                    <a:pt x="51064" y="65331"/>
                  </a:moveTo>
                  <a:cubicBezTo>
                    <a:pt x="33125" y="44284"/>
                    <a:pt x="16103" y="22460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118621" y="6503658"/>
              <a:ext cx="33678" cy="35455"/>
            </a:xfrm>
            <a:custGeom>
              <a:avLst/>
              <a:gdLst/>
              <a:ahLst/>
              <a:cxnLst/>
              <a:rect l="l" t="t" r="r" b="b"/>
              <a:pathLst>
                <a:path w="33678" h="35455" extrusionOk="0">
                  <a:moveTo>
                    <a:pt x="0" y="10524"/>
                  </a:moveTo>
                  <a:lnTo>
                    <a:pt x="33548" y="0"/>
                  </a:lnTo>
                  <a:cubicBezTo>
                    <a:pt x="34184" y="12007"/>
                    <a:pt x="32489" y="24084"/>
                    <a:pt x="28604" y="3545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3960693" y="6527514"/>
              <a:ext cx="26135" cy="29891"/>
            </a:xfrm>
            <a:custGeom>
              <a:avLst/>
              <a:gdLst/>
              <a:ahLst/>
              <a:cxnLst/>
              <a:rect l="l" t="t" r="r" b="b"/>
              <a:pathLst>
                <a:path w="26135" h="29891" extrusionOk="0">
                  <a:moveTo>
                    <a:pt x="2970" y="29891"/>
                  </a:moveTo>
                  <a:cubicBezTo>
                    <a:pt x="922" y="20145"/>
                    <a:pt x="-67" y="10186"/>
                    <a:pt x="4" y="298"/>
                  </a:cubicBezTo>
                  <a:cubicBezTo>
                    <a:pt x="215" y="1569"/>
                    <a:pt x="922" y="1075"/>
                    <a:pt x="1133" y="2346"/>
                  </a:cubicBezTo>
                  <a:cubicBezTo>
                    <a:pt x="1133" y="1782"/>
                    <a:pt x="639" y="-196"/>
                    <a:pt x="1133" y="16"/>
                  </a:cubicBezTo>
                  <a:cubicBezTo>
                    <a:pt x="17872" y="6867"/>
                    <a:pt x="18226" y="7149"/>
                    <a:pt x="26136" y="983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6"/>
          <p:cNvSpPr/>
          <p:nvPr/>
        </p:nvSpPr>
        <p:spPr>
          <a:xfrm rot="9520326">
            <a:off x="7924615" y="408123"/>
            <a:ext cx="1007564" cy="627897"/>
          </a:xfrm>
          <a:custGeom>
            <a:avLst/>
            <a:gdLst/>
            <a:ahLst/>
            <a:cxnLst/>
            <a:rect l="l" t="t" r="r" b="b"/>
            <a:pathLst>
              <a:path w="618491" h="385433" extrusionOk="0">
                <a:moveTo>
                  <a:pt x="0" y="190908"/>
                </a:moveTo>
                <a:cubicBezTo>
                  <a:pt x="30794" y="254191"/>
                  <a:pt x="58763" y="318887"/>
                  <a:pt x="83836" y="384712"/>
                </a:cubicBezTo>
                <a:cubicBezTo>
                  <a:pt x="170143" y="390221"/>
                  <a:pt x="256239" y="363665"/>
                  <a:pt x="332376" y="322700"/>
                </a:cubicBezTo>
                <a:cubicBezTo>
                  <a:pt x="471443" y="247834"/>
                  <a:pt x="556974" y="149449"/>
                  <a:pt x="575267" y="123811"/>
                </a:cubicBezTo>
                <a:cubicBezTo>
                  <a:pt x="596879" y="157854"/>
                  <a:pt x="601117" y="163645"/>
                  <a:pt x="618491" y="179678"/>
                </a:cubicBezTo>
                <a:lnTo>
                  <a:pt x="616796" y="0"/>
                </a:lnTo>
                <a:cubicBezTo>
                  <a:pt x="556974" y="7416"/>
                  <a:pt x="496446" y="8758"/>
                  <a:pt x="436341" y="4097"/>
                </a:cubicBezTo>
                <a:cubicBezTo>
                  <a:pt x="455481" y="19917"/>
                  <a:pt x="470666" y="40329"/>
                  <a:pt x="480343" y="63142"/>
                </a:cubicBezTo>
                <a:cubicBezTo>
                  <a:pt x="396436" y="122540"/>
                  <a:pt x="308151" y="183704"/>
                  <a:pt x="206305" y="197759"/>
                </a:cubicBezTo>
                <a:cubicBezTo>
                  <a:pt x="143305" y="206446"/>
                  <a:pt x="47603" y="193945"/>
                  <a:pt x="0" y="19090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p6"/>
          <p:cNvGrpSpPr/>
          <p:nvPr/>
        </p:nvGrpSpPr>
        <p:grpSpPr>
          <a:xfrm rot="-4452001">
            <a:off x="3795180" y="5250259"/>
            <a:ext cx="372275" cy="1536667"/>
            <a:chOff x="2748074" y="4303871"/>
            <a:chExt cx="377938" cy="1362206"/>
          </a:xfrm>
        </p:grpSpPr>
        <p:sp>
          <p:nvSpPr>
            <p:cNvPr id="215" name="Google Shape;215;p6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>
            <a:off x="6204737" y="208512"/>
            <a:ext cx="714761" cy="797669"/>
            <a:chOff x="5932213" y="4153080"/>
            <a:chExt cx="714761" cy="797669"/>
          </a:xfrm>
        </p:grpSpPr>
        <p:sp>
          <p:nvSpPr>
            <p:cNvPr id="218" name="Google Shape;218;p6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6"/>
          <p:cNvGrpSpPr/>
          <p:nvPr/>
        </p:nvGrpSpPr>
        <p:grpSpPr>
          <a:xfrm>
            <a:off x="10269082" y="5376643"/>
            <a:ext cx="718538" cy="497904"/>
            <a:chOff x="9711053" y="4291818"/>
            <a:chExt cx="718538" cy="497904"/>
          </a:xfrm>
        </p:grpSpPr>
        <p:sp>
          <p:nvSpPr>
            <p:cNvPr id="234" name="Google Shape;234;p6"/>
            <p:cNvSpPr/>
            <p:nvPr/>
          </p:nvSpPr>
          <p:spPr>
            <a:xfrm>
              <a:off x="9711053" y="4291818"/>
              <a:ext cx="718538" cy="497904"/>
            </a:xfrm>
            <a:custGeom>
              <a:avLst/>
              <a:gdLst/>
              <a:ahLst/>
              <a:cxnLst/>
              <a:rect l="l" t="t" r="r" b="b"/>
              <a:pathLst>
                <a:path w="718538" h="497904" extrusionOk="0">
                  <a:moveTo>
                    <a:pt x="269710" y="428548"/>
                  </a:moveTo>
                  <a:cubicBezTo>
                    <a:pt x="180366" y="420213"/>
                    <a:pt x="97519" y="388713"/>
                    <a:pt x="44336" y="316390"/>
                  </a:cubicBezTo>
                  <a:cubicBezTo>
                    <a:pt x="-62948" y="170543"/>
                    <a:pt x="55777" y="74700"/>
                    <a:pt x="74706" y="59445"/>
                  </a:cubicBezTo>
                  <a:cubicBezTo>
                    <a:pt x="126970" y="17279"/>
                    <a:pt x="280940" y="-18459"/>
                    <a:pt x="534778" y="10499"/>
                  </a:cubicBezTo>
                  <a:cubicBezTo>
                    <a:pt x="570304" y="14525"/>
                    <a:pt x="702096" y="55560"/>
                    <a:pt x="717563" y="186222"/>
                  </a:cubicBezTo>
                  <a:cubicBezTo>
                    <a:pt x="721590" y="220477"/>
                    <a:pt x="724697" y="412586"/>
                    <a:pt x="475097" y="434975"/>
                  </a:cubicBezTo>
                  <a:cubicBezTo>
                    <a:pt x="453485" y="436882"/>
                    <a:pt x="431802" y="437588"/>
                    <a:pt x="410401" y="440696"/>
                  </a:cubicBezTo>
                  <a:cubicBezTo>
                    <a:pt x="360538" y="447900"/>
                    <a:pt x="313712" y="469865"/>
                    <a:pt x="271758" y="497904"/>
                  </a:cubicBezTo>
                  <a:cubicBezTo>
                    <a:pt x="272818" y="473184"/>
                    <a:pt x="265684" y="448535"/>
                    <a:pt x="269781" y="42854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9859283" y="4392752"/>
              <a:ext cx="426806" cy="10987"/>
            </a:xfrm>
            <a:custGeom>
              <a:avLst/>
              <a:gdLst/>
              <a:ahLst/>
              <a:cxnLst/>
              <a:rect l="l" t="t" r="r" b="b"/>
              <a:pathLst>
                <a:path w="426806" h="10987" extrusionOk="0">
                  <a:moveTo>
                    <a:pt x="0" y="10987"/>
                  </a:moveTo>
                  <a:cubicBezTo>
                    <a:pt x="142033" y="1735"/>
                    <a:pt x="284491" y="-1655"/>
                    <a:pt x="426807" y="74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9859283" y="4441526"/>
              <a:ext cx="441991" cy="20129"/>
            </a:xfrm>
            <a:custGeom>
              <a:avLst/>
              <a:gdLst/>
              <a:ahLst/>
              <a:cxnLst/>
              <a:rect l="l" t="t" r="r" b="b"/>
              <a:pathLst>
                <a:path w="441991" h="20129" extrusionOk="0">
                  <a:moveTo>
                    <a:pt x="0" y="20129"/>
                  </a:moveTo>
                  <a:cubicBezTo>
                    <a:pt x="147119" y="10100"/>
                    <a:pt x="294520" y="3390"/>
                    <a:pt x="44199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9861119" y="4501701"/>
              <a:ext cx="440861" cy="18433"/>
            </a:xfrm>
            <a:custGeom>
              <a:avLst/>
              <a:gdLst/>
              <a:ahLst/>
              <a:cxnLst/>
              <a:rect l="l" t="t" r="r" b="b"/>
              <a:pathLst>
                <a:path w="440861" h="18433" extrusionOk="0">
                  <a:moveTo>
                    <a:pt x="0" y="18434"/>
                  </a:moveTo>
                  <a:cubicBezTo>
                    <a:pt x="146766" y="9040"/>
                    <a:pt x="293813" y="2896"/>
                    <a:pt x="44086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9861966" y="4555943"/>
              <a:ext cx="447076" cy="24932"/>
            </a:xfrm>
            <a:custGeom>
              <a:avLst/>
              <a:gdLst/>
              <a:ahLst/>
              <a:cxnLst/>
              <a:rect l="l" t="t" r="r" b="b"/>
              <a:pathLst>
                <a:path w="447076" h="24932" extrusionOk="0">
                  <a:moveTo>
                    <a:pt x="0" y="24932"/>
                  </a:moveTo>
                  <a:cubicBezTo>
                    <a:pt x="148390" y="8264"/>
                    <a:pt x="297769" y="-70"/>
                    <a:pt x="44707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6"/>
          <p:cNvGrpSpPr/>
          <p:nvPr/>
        </p:nvGrpSpPr>
        <p:grpSpPr>
          <a:xfrm>
            <a:off x="9320367" y="634202"/>
            <a:ext cx="679947" cy="652506"/>
            <a:chOff x="3896486" y="3679569"/>
            <a:chExt cx="792294" cy="760319"/>
          </a:xfrm>
        </p:grpSpPr>
        <p:sp>
          <p:nvSpPr>
            <p:cNvPr id="240" name="Google Shape;240;p6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6"/>
          <p:cNvSpPr/>
          <p:nvPr/>
        </p:nvSpPr>
        <p:spPr>
          <a:xfrm rot="-9375345">
            <a:off x="10849480" y="4062267"/>
            <a:ext cx="714866" cy="712533"/>
          </a:xfrm>
          <a:custGeom>
            <a:avLst/>
            <a:gdLst/>
            <a:ahLst/>
            <a:cxnLst/>
            <a:rect l="l" t="t" r="r" b="b"/>
            <a:pathLst>
              <a:path w="715141" h="712807" extrusionOk="0">
                <a:moveTo>
                  <a:pt x="2958" y="351568"/>
                </a:moveTo>
                <a:cubicBezTo>
                  <a:pt x="22389" y="312420"/>
                  <a:pt x="43725" y="271272"/>
                  <a:pt x="81253" y="248888"/>
                </a:cubicBezTo>
                <a:cubicBezTo>
                  <a:pt x="118782" y="226504"/>
                  <a:pt x="177170" y="233553"/>
                  <a:pt x="194029" y="273844"/>
                </a:cubicBezTo>
                <a:cubicBezTo>
                  <a:pt x="201554" y="291846"/>
                  <a:pt x="200602" y="314516"/>
                  <a:pt x="215079" y="327470"/>
                </a:cubicBezTo>
                <a:cubicBezTo>
                  <a:pt x="237273" y="347281"/>
                  <a:pt x="271468" y="327088"/>
                  <a:pt x="292804" y="306419"/>
                </a:cubicBezTo>
                <a:cubicBezTo>
                  <a:pt x="315473" y="284512"/>
                  <a:pt x="338714" y="257270"/>
                  <a:pt x="335380" y="225933"/>
                </a:cubicBezTo>
                <a:cubicBezTo>
                  <a:pt x="332618" y="199263"/>
                  <a:pt x="310425" y="177927"/>
                  <a:pt x="285469" y="168212"/>
                </a:cubicBezTo>
                <a:cubicBezTo>
                  <a:pt x="260514" y="158496"/>
                  <a:pt x="233082" y="158210"/>
                  <a:pt x="206316" y="158020"/>
                </a:cubicBezTo>
                <a:cubicBezTo>
                  <a:pt x="238416" y="87821"/>
                  <a:pt x="297471" y="30289"/>
                  <a:pt x="368527" y="0"/>
                </a:cubicBezTo>
                <a:cubicBezTo>
                  <a:pt x="384719" y="31337"/>
                  <a:pt x="405294" y="60293"/>
                  <a:pt x="429582" y="85916"/>
                </a:cubicBezTo>
                <a:cubicBezTo>
                  <a:pt x="444251" y="101441"/>
                  <a:pt x="461301" y="116205"/>
                  <a:pt x="482065" y="121349"/>
                </a:cubicBezTo>
                <a:cubicBezTo>
                  <a:pt x="502830" y="126492"/>
                  <a:pt x="528071" y="118967"/>
                  <a:pt x="537215" y="99631"/>
                </a:cubicBezTo>
                <a:cubicBezTo>
                  <a:pt x="545407" y="82105"/>
                  <a:pt x="538739" y="60960"/>
                  <a:pt x="544073" y="42386"/>
                </a:cubicBezTo>
                <a:cubicBezTo>
                  <a:pt x="552169" y="14288"/>
                  <a:pt x="587221" y="667"/>
                  <a:pt x="615606" y="7906"/>
                </a:cubicBezTo>
                <a:cubicBezTo>
                  <a:pt x="643990" y="15145"/>
                  <a:pt x="665802" y="38005"/>
                  <a:pt x="681900" y="62484"/>
                </a:cubicBezTo>
                <a:cubicBezTo>
                  <a:pt x="699426" y="89059"/>
                  <a:pt x="710094" y="128778"/>
                  <a:pt x="685995" y="149543"/>
                </a:cubicBezTo>
                <a:cubicBezTo>
                  <a:pt x="659707" y="172117"/>
                  <a:pt x="607605" y="156686"/>
                  <a:pt x="593603" y="188404"/>
                </a:cubicBezTo>
                <a:cubicBezTo>
                  <a:pt x="584650" y="208693"/>
                  <a:pt x="600842" y="230505"/>
                  <a:pt x="615796" y="246793"/>
                </a:cubicBezTo>
                <a:lnTo>
                  <a:pt x="715142" y="354235"/>
                </a:lnTo>
                <a:cubicBezTo>
                  <a:pt x="684852" y="359664"/>
                  <a:pt x="667803" y="390906"/>
                  <a:pt x="651991" y="417290"/>
                </a:cubicBezTo>
                <a:cubicBezTo>
                  <a:pt x="636180" y="443675"/>
                  <a:pt x="609510" y="471392"/>
                  <a:pt x="579792" y="463487"/>
                </a:cubicBezTo>
                <a:cubicBezTo>
                  <a:pt x="534262" y="451390"/>
                  <a:pt x="540930" y="375380"/>
                  <a:pt x="499401" y="353187"/>
                </a:cubicBezTo>
                <a:cubicBezTo>
                  <a:pt x="467873" y="336328"/>
                  <a:pt x="430154" y="361283"/>
                  <a:pt x="407199" y="388620"/>
                </a:cubicBezTo>
                <a:cubicBezTo>
                  <a:pt x="390149" y="409004"/>
                  <a:pt x="375290" y="432911"/>
                  <a:pt x="374242" y="459391"/>
                </a:cubicBezTo>
                <a:cubicBezTo>
                  <a:pt x="373195" y="485870"/>
                  <a:pt x="390149" y="514541"/>
                  <a:pt x="416247" y="518636"/>
                </a:cubicBezTo>
                <a:cubicBezTo>
                  <a:pt x="429392" y="520732"/>
                  <a:pt x="443298" y="516636"/>
                  <a:pt x="455967" y="520637"/>
                </a:cubicBezTo>
                <a:cubicBezTo>
                  <a:pt x="474445" y="526447"/>
                  <a:pt x="484161" y="548354"/>
                  <a:pt x="481589" y="567595"/>
                </a:cubicBezTo>
                <a:cubicBezTo>
                  <a:pt x="479017" y="586835"/>
                  <a:pt x="467111" y="603409"/>
                  <a:pt x="453966" y="617696"/>
                </a:cubicBezTo>
                <a:cubicBezTo>
                  <a:pt x="421391" y="653034"/>
                  <a:pt x="379005" y="679133"/>
                  <a:pt x="332809" y="692277"/>
                </a:cubicBezTo>
                <a:cubicBezTo>
                  <a:pt x="320997" y="657416"/>
                  <a:pt x="307758" y="620459"/>
                  <a:pt x="278421" y="598361"/>
                </a:cubicBezTo>
                <a:cubicBezTo>
                  <a:pt x="249084" y="576263"/>
                  <a:pt x="198411" y="578930"/>
                  <a:pt x="183552" y="612553"/>
                </a:cubicBezTo>
                <a:cubicBezTo>
                  <a:pt x="174884" y="632174"/>
                  <a:pt x="180599" y="655796"/>
                  <a:pt x="172027" y="675418"/>
                </a:cubicBezTo>
                <a:cubicBezTo>
                  <a:pt x="164883" y="691705"/>
                  <a:pt x="148881" y="702564"/>
                  <a:pt x="132117" y="708184"/>
                </a:cubicBezTo>
                <a:cubicBezTo>
                  <a:pt x="84873" y="723805"/>
                  <a:pt x="27818" y="698468"/>
                  <a:pt x="7815" y="652939"/>
                </a:cubicBezTo>
                <a:cubicBezTo>
                  <a:pt x="-12187" y="607409"/>
                  <a:pt x="7625" y="548164"/>
                  <a:pt x="51059" y="523970"/>
                </a:cubicBezTo>
                <a:cubicBezTo>
                  <a:pt x="64108" y="516636"/>
                  <a:pt x="79158" y="512064"/>
                  <a:pt x="89540" y="501205"/>
                </a:cubicBezTo>
                <a:cubicBezTo>
                  <a:pt x="108114" y="481870"/>
                  <a:pt x="104685" y="448913"/>
                  <a:pt x="89064" y="427101"/>
                </a:cubicBezTo>
                <a:cubicBezTo>
                  <a:pt x="73443" y="405289"/>
                  <a:pt x="48964" y="391954"/>
                  <a:pt x="2958" y="351472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5" name="Google Shape;245;p6"/>
          <p:cNvGrpSpPr/>
          <p:nvPr/>
        </p:nvGrpSpPr>
        <p:grpSpPr>
          <a:xfrm rot="742108">
            <a:off x="2515098" y="469450"/>
            <a:ext cx="741052" cy="743051"/>
            <a:chOff x="7970244" y="-543333"/>
            <a:chExt cx="741045" cy="743044"/>
          </a:xfrm>
        </p:grpSpPr>
        <p:sp>
          <p:nvSpPr>
            <p:cNvPr id="246" name="Google Shape;246;p6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6"/>
          <p:cNvSpPr/>
          <p:nvPr/>
        </p:nvSpPr>
        <p:spPr>
          <a:xfrm rot="-459229">
            <a:off x="5457646" y="5822053"/>
            <a:ext cx="882966" cy="527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6"/>
          <p:cNvGrpSpPr/>
          <p:nvPr/>
        </p:nvGrpSpPr>
        <p:grpSpPr>
          <a:xfrm rot="-1479810">
            <a:off x="5604410" y="5760243"/>
            <a:ext cx="735272" cy="651165"/>
            <a:chOff x="3116097" y="-1477902"/>
            <a:chExt cx="735251" cy="651147"/>
          </a:xfrm>
        </p:grpSpPr>
        <p:sp>
          <p:nvSpPr>
            <p:cNvPr id="252" name="Google Shape;252;p6"/>
            <p:cNvSpPr/>
            <p:nvPr/>
          </p:nvSpPr>
          <p:spPr>
            <a:xfrm>
              <a:off x="3116097" y="-1477902"/>
              <a:ext cx="612260" cy="559814"/>
            </a:xfrm>
            <a:custGeom>
              <a:avLst/>
              <a:gdLst/>
              <a:ahLst/>
              <a:cxnLst/>
              <a:rect l="l" t="t" r="r" b="b"/>
              <a:pathLst>
                <a:path w="612260" h="559814" extrusionOk="0">
                  <a:moveTo>
                    <a:pt x="583519" y="8073"/>
                  </a:moveTo>
                  <a:cubicBezTo>
                    <a:pt x="550562" y="-6786"/>
                    <a:pt x="511319" y="548"/>
                    <a:pt x="478839" y="16455"/>
                  </a:cubicBezTo>
                  <a:cubicBezTo>
                    <a:pt x="446359" y="32361"/>
                    <a:pt x="418450" y="56079"/>
                    <a:pt x="388161" y="75795"/>
                  </a:cubicBezTo>
                  <a:cubicBezTo>
                    <a:pt x="330344" y="113514"/>
                    <a:pt x="263193" y="136946"/>
                    <a:pt x="194518" y="143328"/>
                  </a:cubicBezTo>
                  <a:cubicBezTo>
                    <a:pt x="140797" y="148281"/>
                    <a:pt x="80789" y="145137"/>
                    <a:pt x="40403" y="180761"/>
                  </a:cubicBezTo>
                  <a:cubicBezTo>
                    <a:pt x="5065" y="212098"/>
                    <a:pt x="-3317" y="264390"/>
                    <a:pt x="1065" y="311349"/>
                  </a:cubicBezTo>
                  <a:cubicBezTo>
                    <a:pt x="3541" y="337066"/>
                    <a:pt x="9637" y="363736"/>
                    <a:pt x="26401" y="383453"/>
                  </a:cubicBezTo>
                  <a:cubicBezTo>
                    <a:pt x="53071" y="414790"/>
                    <a:pt x="99077" y="420791"/>
                    <a:pt x="140035" y="417457"/>
                  </a:cubicBezTo>
                  <a:cubicBezTo>
                    <a:pt x="180992" y="414123"/>
                    <a:pt x="222235" y="403836"/>
                    <a:pt x="262717" y="411075"/>
                  </a:cubicBezTo>
                  <a:cubicBezTo>
                    <a:pt x="324534" y="422124"/>
                    <a:pt x="371016" y="471083"/>
                    <a:pt x="420641" y="509564"/>
                  </a:cubicBezTo>
                  <a:cubicBezTo>
                    <a:pt x="470266" y="548045"/>
                    <a:pt x="539418" y="577953"/>
                    <a:pt x="593901" y="546902"/>
                  </a:cubicBezTo>
                  <a:cubicBezTo>
                    <a:pt x="599521" y="543663"/>
                    <a:pt x="604950" y="539758"/>
                    <a:pt x="608284" y="534138"/>
                  </a:cubicBezTo>
                  <a:cubicBezTo>
                    <a:pt x="614189" y="524232"/>
                    <a:pt x="612284" y="511850"/>
                    <a:pt x="610379" y="500515"/>
                  </a:cubicBezTo>
                  <a:cubicBezTo>
                    <a:pt x="587805" y="367832"/>
                    <a:pt x="584471" y="231910"/>
                    <a:pt x="600664" y="98274"/>
                  </a:cubicBezTo>
                  <a:cubicBezTo>
                    <a:pt x="603807" y="72271"/>
                    <a:pt x="606950" y="43315"/>
                    <a:pt x="583328" y="816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609033" y="-1465067"/>
              <a:ext cx="4571" cy="532066"/>
            </a:xfrm>
            <a:custGeom>
              <a:avLst/>
              <a:gdLst/>
              <a:ahLst/>
              <a:cxnLst/>
              <a:rect l="l" t="t" r="r" b="b"/>
              <a:pathLst>
                <a:path w="4571" h="532066" extrusionOk="0">
                  <a:moveTo>
                    <a:pt x="0" y="0"/>
                  </a:moveTo>
                  <a:lnTo>
                    <a:pt x="4572" y="53206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83481" y="-1344004"/>
              <a:ext cx="6393" cy="277177"/>
            </a:xfrm>
            <a:custGeom>
              <a:avLst/>
              <a:gdLst/>
              <a:ahLst/>
              <a:cxnLst/>
              <a:rect l="l" t="t" r="r" b="b"/>
              <a:pathLst>
                <a:path w="6393" h="277177" extrusionOk="0">
                  <a:moveTo>
                    <a:pt x="6382" y="0"/>
                  </a:moveTo>
                  <a:cubicBezTo>
                    <a:pt x="6572" y="92393"/>
                    <a:pt x="4477" y="184880"/>
                    <a:pt x="0" y="27717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292327" y="-1335051"/>
              <a:ext cx="7696" cy="268223"/>
            </a:xfrm>
            <a:custGeom>
              <a:avLst/>
              <a:gdLst/>
              <a:ahLst/>
              <a:cxnLst/>
              <a:rect l="l" t="t" r="r" b="b"/>
              <a:pathLst>
                <a:path w="7696" h="268223" extrusionOk="0">
                  <a:moveTo>
                    <a:pt x="0" y="0"/>
                  </a:moveTo>
                  <a:cubicBezTo>
                    <a:pt x="11335" y="91916"/>
                    <a:pt x="7048" y="175641"/>
                    <a:pt x="6191" y="2682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243165" y="-1069494"/>
              <a:ext cx="92471" cy="242739"/>
            </a:xfrm>
            <a:custGeom>
              <a:avLst/>
              <a:gdLst/>
              <a:ahLst/>
              <a:cxnLst/>
              <a:rect l="l" t="t" r="r" b="b"/>
              <a:pathLst>
                <a:path w="92471" h="242739" extrusionOk="0">
                  <a:moveTo>
                    <a:pt x="299" y="11430"/>
                  </a:moveTo>
                  <a:cubicBezTo>
                    <a:pt x="-654" y="51149"/>
                    <a:pt x="680" y="90868"/>
                    <a:pt x="4204" y="130397"/>
                  </a:cubicBezTo>
                  <a:cubicBezTo>
                    <a:pt x="7252" y="163830"/>
                    <a:pt x="12205" y="198120"/>
                    <a:pt x="29064" y="227266"/>
                  </a:cubicBezTo>
                  <a:cubicBezTo>
                    <a:pt x="32493" y="233267"/>
                    <a:pt x="36875" y="239268"/>
                    <a:pt x="43352" y="241649"/>
                  </a:cubicBezTo>
                  <a:cubicBezTo>
                    <a:pt x="52496" y="245078"/>
                    <a:pt x="62783" y="239935"/>
                    <a:pt x="69545" y="232981"/>
                  </a:cubicBezTo>
                  <a:cubicBezTo>
                    <a:pt x="85928" y="216408"/>
                    <a:pt x="89167" y="191167"/>
                    <a:pt x="90596" y="167830"/>
                  </a:cubicBezTo>
                  <a:cubicBezTo>
                    <a:pt x="94120" y="111919"/>
                    <a:pt x="92691" y="55626"/>
                    <a:pt x="8621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793437" y="-1351720"/>
              <a:ext cx="48387" cy="58578"/>
            </a:xfrm>
            <a:custGeom>
              <a:avLst/>
              <a:gdLst/>
              <a:ahLst/>
              <a:cxnLst/>
              <a:rect l="l" t="t" r="r" b="b"/>
              <a:pathLst>
                <a:path w="48387" h="58578" extrusionOk="0">
                  <a:moveTo>
                    <a:pt x="0" y="58579"/>
                  </a:moveTo>
                  <a:cubicBezTo>
                    <a:pt x="12002" y="36005"/>
                    <a:pt x="28575" y="16002"/>
                    <a:pt x="483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802295" y="-1212655"/>
              <a:ext cx="49053" cy="10858"/>
            </a:xfrm>
            <a:custGeom>
              <a:avLst/>
              <a:gdLst/>
              <a:ahLst/>
              <a:cxnLst/>
              <a:rect l="l" t="t" r="r" b="b"/>
              <a:pathLst>
                <a:path w="49053" h="10858" extrusionOk="0">
                  <a:moveTo>
                    <a:pt x="0" y="10858"/>
                  </a:moveTo>
                  <a:cubicBezTo>
                    <a:pt x="15716" y="5048"/>
                    <a:pt x="32290" y="1429"/>
                    <a:pt x="4905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794389" y="-1106546"/>
              <a:ext cx="48863" cy="41433"/>
            </a:xfrm>
            <a:custGeom>
              <a:avLst/>
              <a:gdLst/>
              <a:ahLst/>
              <a:cxnLst/>
              <a:rect l="l" t="t" r="r" b="b"/>
              <a:pathLst>
                <a:path w="48863" h="41433" extrusionOk="0">
                  <a:moveTo>
                    <a:pt x="0" y="0"/>
                  </a:moveTo>
                  <a:cubicBezTo>
                    <a:pt x="17240" y="12573"/>
                    <a:pt x="33623" y="26384"/>
                    <a:pt x="48863" y="4143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6"/>
          <p:cNvGrpSpPr/>
          <p:nvPr/>
        </p:nvGrpSpPr>
        <p:grpSpPr>
          <a:xfrm rot="5029432">
            <a:off x="4334584" y="-214391"/>
            <a:ext cx="361479" cy="1726500"/>
            <a:chOff x="2748074" y="4303871"/>
            <a:chExt cx="377938" cy="1362206"/>
          </a:xfrm>
        </p:grpSpPr>
        <p:sp>
          <p:nvSpPr>
            <p:cNvPr id="261" name="Google Shape;261;p6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6"/>
          <p:cNvGrpSpPr/>
          <p:nvPr/>
        </p:nvGrpSpPr>
        <p:grpSpPr>
          <a:xfrm rot="10252777">
            <a:off x="11194058" y="2151723"/>
            <a:ext cx="377916" cy="1362127"/>
            <a:chOff x="2748074" y="4303871"/>
            <a:chExt cx="377938" cy="1362206"/>
          </a:xfrm>
        </p:grpSpPr>
        <p:sp>
          <p:nvSpPr>
            <p:cNvPr id="264" name="Google Shape;264;p6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6"/>
          <p:cNvGrpSpPr/>
          <p:nvPr/>
        </p:nvGrpSpPr>
        <p:grpSpPr>
          <a:xfrm rot="-4227851" flipH="1">
            <a:off x="-46310" y="2627722"/>
            <a:ext cx="1905455" cy="802537"/>
            <a:chOff x="4590347" y="1490179"/>
            <a:chExt cx="1314037" cy="558745"/>
          </a:xfrm>
        </p:grpSpPr>
        <p:sp>
          <p:nvSpPr>
            <p:cNvPr id="267" name="Google Shape;267;p6"/>
            <p:cNvSpPr/>
            <p:nvPr/>
          </p:nvSpPr>
          <p:spPr>
            <a:xfrm>
              <a:off x="4590347" y="1490179"/>
              <a:ext cx="1314037" cy="558745"/>
            </a:xfrm>
            <a:custGeom>
              <a:avLst/>
              <a:gdLst/>
              <a:ahLst/>
              <a:cxnLst/>
              <a:rect l="l" t="t" r="r" b="b"/>
              <a:pathLst>
                <a:path w="1314037" h="558745" extrusionOk="0">
                  <a:moveTo>
                    <a:pt x="0" y="154469"/>
                  </a:moveTo>
                  <a:cubicBezTo>
                    <a:pt x="107637" y="99520"/>
                    <a:pt x="220996" y="55801"/>
                    <a:pt x="337674" y="24160"/>
                  </a:cubicBezTo>
                  <a:cubicBezTo>
                    <a:pt x="386478" y="10953"/>
                    <a:pt x="436412" y="-277"/>
                    <a:pt x="486981" y="5"/>
                  </a:cubicBezTo>
                  <a:cubicBezTo>
                    <a:pt x="561000" y="429"/>
                    <a:pt x="632476" y="25290"/>
                    <a:pt x="702256" y="49869"/>
                  </a:cubicBezTo>
                  <a:cubicBezTo>
                    <a:pt x="726764" y="58485"/>
                    <a:pt x="751908" y="67526"/>
                    <a:pt x="771119" y="84900"/>
                  </a:cubicBezTo>
                  <a:cubicBezTo>
                    <a:pt x="794355" y="105948"/>
                    <a:pt x="806151" y="137024"/>
                    <a:pt x="811871" y="167888"/>
                  </a:cubicBezTo>
                  <a:cubicBezTo>
                    <a:pt x="820488" y="214786"/>
                    <a:pt x="811024" y="272701"/>
                    <a:pt x="768082" y="293324"/>
                  </a:cubicBezTo>
                  <a:cubicBezTo>
                    <a:pt x="714828" y="318821"/>
                    <a:pt x="649992" y="256809"/>
                    <a:pt x="659879" y="198612"/>
                  </a:cubicBezTo>
                  <a:cubicBezTo>
                    <a:pt x="669767" y="140414"/>
                    <a:pt x="731497" y="101992"/>
                    <a:pt x="790542" y="100721"/>
                  </a:cubicBezTo>
                  <a:cubicBezTo>
                    <a:pt x="849587" y="99450"/>
                    <a:pt x="905312" y="126853"/>
                    <a:pt x="955458" y="157930"/>
                  </a:cubicBezTo>
                  <a:cubicBezTo>
                    <a:pt x="1110134" y="253702"/>
                    <a:pt x="1239243" y="392910"/>
                    <a:pt x="1314038" y="5587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4590347" y="1552973"/>
              <a:ext cx="115830" cy="139490"/>
            </a:xfrm>
            <a:custGeom>
              <a:avLst/>
              <a:gdLst/>
              <a:ahLst/>
              <a:cxnLst/>
              <a:rect l="l" t="t" r="r" b="b"/>
              <a:pathLst>
                <a:path w="115830" h="139490" extrusionOk="0">
                  <a:moveTo>
                    <a:pt x="115830" y="139491"/>
                  </a:moveTo>
                  <a:lnTo>
                    <a:pt x="0" y="91605"/>
                  </a:lnTo>
                  <a:lnTo>
                    <a:pt x="6533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751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73" name="Google Shape;273;p7"/>
          <p:cNvSpPr txBox="1">
            <a:spLocks noGrp="1"/>
          </p:cNvSpPr>
          <p:nvPr>
            <p:ph type="subTitle" idx="1"/>
          </p:nvPr>
        </p:nvSpPr>
        <p:spPr>
          <a:xfrm>
            <a:off x="873350" y="1813775"/>
            <a:ext cx="4961100" cy="580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2"/>
          </p:nvPr>
        </p:nvSpPr>
        <p:spPr>
          <a:xfrm>
            <a:off x="6464148" y="1813775"/>
            <a:ext cx="4960800" cy="580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title"/>
          </p:nvPr>
        </p:nvSpPr>
        <p:spPr>
          <a:xfrm>
            <a:off x="873350" y="9887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6" name="Google Shape;276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78" name="Google Shape;27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grpSp>
        <p:nvGrpSpPr>
          <p:cNvPr id="279" name="Google Shape;279;p7"/>
          <p:cNvGrpSpPr/>
          <p:nvPr/>
        </p:nvGrpSpPr>
        <p:grpSpPr>
          <a:xfrm rot="-5192582">
            <a:off x="10617286" y="5243584"/>
            <a:ext cx="449405" cy="1428148"/>
            <a:chOff x="2748074" y="4303871"/>
            <a:chExt cx="449396" cy="1428120"/>
          </a:xfrm>
        </p:grpSpPr>
        <p:sp>
          <p:nvSpPr>
            <p:cNvPr id="280" name="Google Shape;280;p7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066341" y="5597294"/>
              <a:ext cx="131129" cy="134697"/>
            </a:xfrm>
            <a:custGeom>
              <a:avLst/>
              <a:gdLst/>
              <a:ahLst/>
              <a:cxnLst/>
              <a:rect l="l" t="t" r="r" b="b"/>
              <a:pathLst>
                <a:path w="131129" h="134697" extrusionOk="0">
                  <a:moveTo>
                    <a:pt x="64120" y="7832"/>
                  </a:moveTo>
                  <a:cubicBezTo>
                    <a:pt x="28736" y="19485"/>
                    <a:pt x="2180" y="54093"/>
                    <a:pt x="131" y="91314"/>
                  </a:cubicBezTo>
                  <a:cubicBezTo>
                    <a:pt x="-434" y="100990"/>
                    <a:pt x="696" y="111231"/>
                    <a:pt x="6064" y="119354"/>
                  </a:cubicBezTo>
                  <a:cubicBezTo>
                    <a:pt x="14539" y="132279"/>
                    <a:pt x="32055" y="136870"/>
                    <a:pt x="47099" y="133762"/>
                  </a:cubicBezTo>
                  <a:cubicBezTo>
                    <a:pt x="62143" y="130654"/>
                    <a:pt x="75138" y="121120"/>
                    <a:pt x="86368" y="110525"/>
                  </a:cubicBezTo>
                  <a:cubicBezTo>
                    <a:pt x="99011" y="98659"/>
                    <a:pt x="110170" y="85240"/>
                    <a:pt x="119422" y="70620"/>
                  </a:cubicBezTo>
                  <a:cubicBezTo>
                    <a:pt x="124790" y="62145"/>
                    <a:pt x="129663" y="53034"/>
                    <a:pt x="130864" y="43075"/>
                  </a:cubicBezTo>
                  <a:cubicBezTo>
                    <a:pt x="132700" y="27820"/>
                    <a:pt x="124861" y="11787"/>
                    <a:pt x="111653" y="3877"/>
                  </a:cubicBezTo>
                  <a:cubicBezTo>
                    <a:pt x="98446" y="-4034"/>
                    <a:pt x="83119" y="1616"/>
                    <a:pt x="64050" y="790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742108">
            <a:off x="872285" y="5386300"/>
            <a:ext cx="741052" cy="743051"/>
            <a:chOff x="7970244" y="-543333"/>
            <a:chExt cx="741045" cy="743044"/>
          </a:xfrm>
        </p:grpSpPr>
        <p:sp>
          <p:nvSpPr>
            <p:cNvPr id="284" name="Google Shape;284;p7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7"/>
          <p:cNvSpPr/>
          <p:nvPr/>
        </p:nvSpPr>
        <p:spPr>
          <a:xfrm>
            <a:off x="9061002" y="5568900"/>
            <a:ext cx="7185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289;p7"/>
          <p:cNvGrpSpPr/>
          <p:nvPr/>
        </p:nvGrpSpPr>
        <p:grpSpPr>
          <a:xfrm>
            <a:off x="9186594" y="5643668"/>
            <a:ext cx="718538" cy="497904"/>
            <a:chOff x="9711053" y="4291818"/>
            <a:chExt cx="718538" cy="497904"/>
          </a:xfrm>
        </p:grpSpPr>
        <p:sp>
          <p:nvSpPr>
            <p:cNvPr id="290" name="Google Shape;290;p7"/>
            <p:cNvSpPr/>
            <p:nvPr/>
          </p:nvSpPr>
          <p:spPr>
            <a:xfrm>
              <a:off x="9711053" y="4291818"/>
              <a:ext cx="718538" cy="497904"/>
            </a:xfrm>
            <a:custGeom>
              <a:avLst/>
              <a:gdLst/>
              <a:ahLst/>
              <a:cxnLst/>
              <a:rect l="l" t="t" r="r" b="b"/>
              <a:pathLst>
                <a:path w="718538" h="497904" extrusionOk="0">
                  <a:moveTo>
                    <a:pt x="269710" y="428548"/>
                  </a:moveTo>
                  <a:cubicBezTo>
                    <a:pt x="180366" y="420213"/>
                    <a:pt x="97519" y="388713"/>
                    <a:pt x="44336" y="316390"/>
                  </a:cubicBezTo>
                  <a:cubicBezTo>
                    <a:pt x="-62948" y="170543"/>
                    <a:pt x="55777" y="74700"/>
                    <a:pt x="74706" y="59445"/>
                  </a:cubicBezTo>
                  <a:cubicBezTo>
                    <a:pt x="126970" y="17279"/>
                    <a:pt x="280940" y="-18459"/>
                    <a:pt x="534778" y="10499"/>
                  </a:cubicBezTo>
                  <a:cubicBezTo>
                    <a:pt x="570304" y="14525"/>
                    <a:pt x="702096" y="55560"/>
                    <a:pt x="717563" y="186222"/>
                  </a:cubicBezTo>
                  <a:cubicBezTo>
                    <a:pt x="721590" y="220477"/>
                    <a:pt x="724697" y="412586"/>
                    <a:pt x="475097" y="434975"/>
                  </a:cubicBezTo>
                  <a:cubicBezTo>
                    <a:pt x="453485" y="436882"/>
                    <a:pt x="431802" y="437588"/>
                    <a:pt x="410401" y="440696"/>
                  </a:cubicBezTo>
                  <a:cubicBezTo>
                    <a:pt x="360538" y="447900"/>
                    <a:pt x="313712" y="469865"/>
                    <a:pt x="271758" y="497904"/>
                  </a:cubicBezTo>
                  <a:cubicBezTo>
                    <a:pt x="272818" y="473184"/>
                    <a:pt x="265684" y="448535"/>
                    <a:pt x="269781" y="42854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9859283" y="4392752"/>
              <a:ext cx="426806" cy="10987"/>
            </a:xfrm>
            <a:custGeom>
              <a:avLst/>
              <a:gdLst/>
              <a:ahLst/>
              <a:cxnLst/>
              <a:rect l="l" t="t" r="r" b="b"/>
              <a:pathLst>
                <a:path w="426806" h="10987" extrusionOk="0">
                  <a:moveTo>
                    <a:pt x="0" y="10987"/>
                  </a:moveTo>
                  <a:cubicBezTo>
                    <a:pt x="142033" y="1735"/>
                    <a:pt x="284491" y="-1655"/>
                    <a:pt x="426807" y="74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9859283" y="4441526"/>
              <a:ext cx="441991" cy="20129"/>
            </a:xfrm>
            <a:custGeom>
              <a:avLst/>
              <a:gdLst/>
              <a:ahLst/>
              <a:cxnLst/>
              <a:rect l="l" t="t" r="r" b="b"/>
              <a:pathLst>
                <a:path w="441991" h="20129" extrusionOk="0">
                  <a:moveTo>
                    <a:pt x="0" y="20129"/>
                  </a:moveTo>
                  <a:cubicBezTo>
                    <a:pt x="147119" y="10100"/>
                    <a:pt x="294520" y="3390"/>
                    <a:pt x="44199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9861119" y="4501701"/>
              <a:ext cx="440861" cy="18433"/>
            </a:xfrm>
            <a:custGeom>
              <a:avLst/>
              <a:gdLst/>
              <a:ahLst/>
              <a:cxnLst/>
              <a:rect l="l" t="t" r="r" b="b"/>
              <a:pathLst>
                <a:path w="440861" h="18433" extrusionOk="0">
                  <a:moveTo>
                    <a:pt x="0" y="18434"/>
                  </a:moveTo>
                  <a:cubicBezTo>
                    <a:pt x="146766" y="9040"/>
                    <a:pt x="293813" y="2896"/>
                    <a:pt x="44086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9861966" y="4555943"/>
              <a:ext cx="447076" cy="24932"/>
            </a:xfrm>
            <a:custGeom>
              <a:avLst/>
              <a:gdLst/>
              <a:ahLst/>
              <a:cxnLst/>
              <a:rect l="l" t="t" r="r" b="b"/>
              <a:pathLst>
                <a:path w="447076" h="24932" extrusionOk="0">
                  <a:moveTo>
                    <a:pt x="0" y="24932"/>
                  </a:moveTo>
                  <a:cubicBezTo>
                    <a:pt x="148390" y="8264"/>
                    <a:pt x="297769" y="-70"/>
                    <a:pt x="44707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735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67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300" name="Google Shape;300;p8"/>
          <p:cNvSpPr txBox="1">
            <a:spLocks noGrp="1"/>
          </p:cNvSpPr>
          <p:nvPr>
            <p:ph type="subTitle" idx="1"/>
          </p:nvPr>
        </p:nvSpPr>
        <p:spPr>
          <a:xfrm>
            <a:off x="2199000" y="2247825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01" name="Google Shape;301;p8"/>
          <p:cNvSpPr txBox="1">
            <a:spLocks noGrp="1"/>
          </p:cNvSpPr>
          <p:nvPr>
            <p:ph type="title"/>
          </p:nvPr>
        </p:nvSpPr>
        <p:spPr>
          <a:xfrm>
            <a:off x="2199000" y="1198025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2" name="Google Shape;302;p8"/>
          <p:cNvSpPr txBox="1">
            <a:spLocks noGrp="1"/>
          </p:cNvSpPr>
          <p:nvPr>
            <p:ph type="body" idx="2"/>
          </p:nvPr>
        </p:nvSpPr>
        <p:spPr>
          <a:xfrm>
            <a:off x="2199000" y="2908000"/>
            <a:ext cx="7794000" cy="217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3" name="Google Shape;303;p8"/>
          <p:cNvGrpSpPr/>
          <p:nvPr/>
        </p:nvGrpSpPr>
        <p:grpSpPr>
          <a:xfrm>
            <a:off x="10824011" y="5368933"/>
            <a:ext cx="757664" cy="739072"/>
            <a:chOff x="2714053" y="3696339"/>
            <a:chExt cx="757664" cy="739072"/>
          </a:xfrm>
        </p:grpSpPr>
        <p:sp>
          <p:nvSpPr>
            <p:cNvPr id="304" name="Google Shape;304;p8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p8"/>
          <p:cNvSpPr/>
          <p:nvPr/>
        </p:nvSpPr>
        <p:spPr>
          <a:xfrm>
            <a:off x="10850275" y="695326"/>
            <a:ext cx="7314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8"/>
          <p:cNvGrpSpPr/>
          <p:nvPr/>
        </p:nvGrpSpPr>
        <p:grpSpPr>
          <a:xfrm>
            <a:off x="10876004" y="684690"/>
            <a:ext cx="679947" cy="652506"/>
            <a:chOff x="3896486" y="3679569"/>
            <a:chExt cx="792294" cy="760319"/>
          </a:xfrm>
        </p:grpSpPr>
        <p:sp>
          <p:nvSpPr>
            <p:cNvPr id="313" name="Google Shape;313;p8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8"/>
          <p:cNvGrpSpPr/>
          <p:nvPr/>
        </p:nvGrpSpPr>
        <p:grpSpPr>
          <a:xfrm rot="9627747">
            <a:off x="841321" y="5255051"/>
            <a:ext cx="2295466" cy="966819"/>
            <a:chOff x="4590347" y="1490179"/>
            <a:chExt cx="1314037" cy="558745"/>
          </a:xfrm>
        </p:grpSpPr>
        <p:sp>
          <p:nvSpPr>
            <p:cNvPr id="318" name="Google Shape;318;p8"/>
            <p:cNvSpPr/>
            <p:nvPr/>
          </p:nvSpPr>
          <p:spPr>
            <a:xfrm>
              <a:off x="4590347" y="1490179"/>
              <a:ext cx="1314037" cy="558745"/>
            </a:xfrm>
            <a:custGeom>
              <a:avLst/>
              <a:gdLst/>
              <a:ahLst/>
              <a:cxnLst/>
              <a:rect l="l" t="t" r="r" b="b"/>
              <a:pathLst>
                <a:path w="1314037" h="558745" extrusionOk="0">
                  <a:moveTo>
                    <a:pt x="0" y="154469"/>
                  </a:moveTo>
                  <a:cubicBezTo>
                    <a:pt x="107637" y="99520"/>
                    <a:pt x="220996" y="55801"/>
                    <a:pt x="337674" y="24160"/>
                  </a:cubicBezTo>
                  <a:cubicBezTo>
                    <a:pt x="386478" y="10953"/>
                    <a:pt x="436412" y="-277"/>
                    <a:pt x="486981" y="5"/>
                  </a:cubicBezTo>
                  <a:cubicBezTo>
                    <a:pt x="561000" y="429"/>
                    <a:pt x="632476" y="25290"/>
                    <a:pt x="702256" y="49869"/>
                  </a:cubicBezTo>
                  <a:cubicBezTo>
                    <a:pt x="726764" y="58485"/>
                    <a:pt x="751908" y="67526"/>
                    <a:pt x="771119" y="84900"/>
                  </a:cubicBezTo>
                  <a:cubicBezTo>
                    <a:pt x="794355" y="105948"/>
                    <a:pt x="806151" y="137024"/>
                    <a:pt x="811871" y="167888"/>
                  </a:cubicBezTo>
                  <a:cubicBezTo>
                    <a:pt x="820488" y="214786"/>
                    <a:pt x="811024" y="272701"/>
                    <a:pt x="768082" y="293324"/>
                  </a:cubicBezTo>
                  <a:cubicBezTo>
                    <a:pt x="714828" y="318821"/>
                    <a:pt x="649992" y="256809"/>
                    <a:pt x="659879" y="198612"/>
                  </a:cubicBezTo>
                  <a:cubicBezTo>
                    <a:pt x="669767" y="140414"/>
                    <a:pt x="731497" y="101992"/>
                    <a:pt x="790542" y="100721"/>
                  </a:cubicBezTo>
                  <a:cubicBezTo>
                    <a:pt x="849587" y="99450"/>
                    <a:pt x="905312" y="126853"/>
                    <a:pt x="955458" y="157930"/>
                  </a:cubicBezTo>
                  <a:cubicBezTo>
                    <a:pt x="1110134" y="253702"/>
                    <a:pt x="1239243" y="392910"/>
                    <a:pt x="1314038" y="5587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590347" y="1552973"/>
              <a:ext cx="115830" cy="139490"/>
            </a:xfrm>
            <a:custGeom>
              <a:avLst/>
              <a:gdLst/>
              <a:ahLst/>
              <a:cxnLst/>
              <a:rect l="l" t="t" r="r" b="b"/>
              <a:pathLst>
                <a:path w="115830" h="139490" extrusionOk="0">
                  <a:moveTo>
                    <a:pt x="115830" y="139491"/>
                  </a:moveTo>
                  <a:lnTo>
                    <a:pt x="0" y="91605"/>
                  </a:lnTo>
                  <a:lnTo>
                    <a:pt x="6533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8"/>
          <p:cNvSpPr/>
          <p:nvPr/>
        </p:nvSpPr>
        <p:spPr>
          <a:xfrm rot="1751628">
            <a:off x="735175" y="598534"/>
            <a:ext cx="614979" cy="824788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/>
          <p:nvPr/>
        </p:nvSpPr>
        <p:spPr>
          <a:xfrm rot="3827317">
            <a:off x="538555" y="3018412"/>
            <a:ext cx="1008217" cy="628304"/>
          </a:xfrm>
          <a:custGeom>
            <a:avLst/>
            <a:gdLst/>
            <a:ahLst/>
            <a:cxnLst/>
            <a:rect l="l" t="t" r="r" b="b"/>
            <a:pathLst>
              <a:path w="618491" h="385433" extrusionOk="0">
                <a:moveTo>
                  <a:pt x="0" y="190908"/>
                </a:moveTo>
                <a:cubicBezTo>
                  <a:pt x="30794" y="254191"/>
                  <a:pt x="58763" y="318887"/>
                  <a:pt x="83836" y="384712"/>
                </a:cubicBezTo>
                <a:cubicBezTo>
                  <a:pt x="170143" y="390221"/>
                  <a:pt x="256239" y="363665"/>
                  <a:pt x="332376" y="322700"/>
                </a:cubicBezTo>
                <a:cubicBezTo>
                  <a:pt x="471443" y="247834"/>
                  <a:pt x="556974" y="149449"/>
                  <a:pt x="575267" y="123811"/>
                </a:cubicBezTo>
                <a:cubicBezTo>
                  <a:pt x="596879" y="157854"/>
                  <a:pt x="601117" y="163645"/>
                  <a:pt x="618491" y="179678"/>
                </a:cubicBezTo>
                <a:lnTo>
                  <a:pt x="616796" y="0"/>
                </a:lnTo>
                <a:cubicBezTo>
                  <a:pt x="556974" y="7416"/>
                  <a:pt x="496446" y="8758"/>
                  <a:pt x="436341" y="4097"/>
                </a:cubicBezTo>
                <a:cubicBezTo>
                  <a:pt x="455481" y="19917"/>
                  <a:pt x="470666" y="40329"/>
                  <a:pt x="480343" y="63142"/>
                </a:cubicBezTo>
                <a:cubicBezTo>
                  <a:pt x="396436" y="122540"/>
                  <a:pt x="308151" y="183704"/>
                  <a:pt x="206305" y="197759"/>
                </a:cubicBezTo>
                <a:cubicBezTo>
                  <a:pt x="143305" y="206446"/>
                  <a:pt x="47603" y="193945"/>
                  <a:pt x="0" y="19090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1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81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725509" y="648979"/>
            <a:ext cx="10740900" cy="5559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396950" y="2842437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326" name="Google Shape;32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703737" y="2842437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27" name="Google Shape;327;p9"/>
          <p:cNvSpPr txBox="1">
            <a:spLocks noGrp="1"/>
          </p:cNvSpPr>
          <p:nvPr>
            <p:ph type="title"/>
          </p:nvPr>
        </p:nvSpPr>
        <p:spPr>
          <a:xfrm>
            <a:off x="1488150" y="1873525"/>
            <a:ext cx="91854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subTitle" idx="1"/>
          </p:nvPr>
        </p:nvSpPr>
        <p:spPr>
          <a:xfrm>
            <a:off x="824750" y="5363650"/>
            <a:ext cx="105552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9"/>
          <p:cNvSpPr/>
          <p:nvPr/>
        </p:nvSpPr>
        <p:spPr>
          <a:xfrm rot="-9520326" flipH="1">
            <a:off x="904428" y="1013573"/>
            <a:ext cx="1007564" cy="627897"/>
          </a:xfrm>
          <a:custGeom>
            <a:avLst/>
            <a:gdLst/>
            <a:ahLst/>
            <a:cxnLst/>
            <a:rect l="l" t="t" r="r" b="b"/>
            <a:pathLst>
              <a:path w="618491" h="385433" extrusionOk="0">
                <a:moveTo>
                  <a:pt x="0" y="190908"/>
                </a:moveTo>
                <a:cubicBezTo>
                  <a:pt x="30794" y="254191"/>
                  <a:pt x="58763" y="318887"/>
                  <a:pt x="83836" y="384712"/>
                </a:cubicBezTo>
                <a:cubicBezTo>
                  <a:pt x="170143" y="390221"/>
                  <a:pt x="256239" y="363665"/>
                  <a:pt x="332376" y="322700"/>
                </a:cubicBezTo>
                <a:cubicBezTo>
                  <a:pt x="471443" y="247834"/>
                  <a:pt x="556974" y="149449"/>
                  <a:pt x="575267" y="123811"/>
                </a:cubicBezTo>
                <a:cubicBezTo>
                  <a:pt x="596879" y="157854"/>
                  <a:pt x="601117" y="163645"/>
                  <a:pt x="618491" y="179678"/>
                </a:cubicBezTo>
                <a:lnTo>
                  <a:pt x="616796" y="0"/>
                </a:lnTo>
                <a:cubicBezTo>
                  <a:pt x="556974" y="7416"/>
                  <a:pt x="496446" y="8758"/>
                  <a:pt x="436341" y="4097"/>
                </a:cubicBezTo>
                <a:cubicBezTo>
                  <a:pt x="455481" y="19917"/>
                  <a:pt x="470666" y="40329"/>
                  <a:pt x="480343" y="63142"/>
                </a:cubicBezTo>
                <a:cubicBezTo>
                  <a:pt x="396436" y="122540"/>
                  <a:pt x="308151" y="183704"/>
                  <a:pt x="206305" y="197759"/>
                </a:cubicBezTo>
                <a:cubicBezTo>
                  <a:pt x="143305" y="206446"/>
                  <a:pt x="47603" y="193945"/>
                  <a:pt x="0" y="19090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459229">
            <a:off x="931621" y="5290178"/>
            <a:ext cx="882966" cy="527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1;p9"/>
          <p:cNvGrpSpPr/>
          <p:nvPr/>
        </p:nvGrpSpPr>
        <p:grpSpPr>
          <a:xfrm rot="-1479810">
            <a:off x="1078385" y="5228368"/>
            <a:ext cx="735272" cy="651165"/>
            <a:chOff x="3116097" y="-1477902"/>
            <a:chExt cx="735251" cy="651147"/>
          </a:xfrm>
        </p:grpSpPr>
        <p:sp>
          <p:nvSpPr>
            <p:cNvPr id="332" name="Google Shape;332;p9"/>
            <p:cNvSpPr/>
            <p:nvPr/>
          </p:nvSpPr>
          <p:spPr>
            <a:xfrm>
              <a:off x="3116097" y="-1477902"/>
              <a:ext cx="612260" cy="559814"/>
            </a:xfrm>
            <a:custGeom>
              <a:avLst/>
              <a:gdLst/>
              <a:ahLst/>
              <a:cxnLst/>
              <a:rect l="l" t="t" r="r" b="b"/>
              <a:pathLst>
                <a:path w="612260" h="559814" extrusionOk="0">
                  <a:moveTo>
                    <a:pt x="583519" y="8073"/>
                  </a:moveTo>
                  <a:cubicBezTo>
                    <a:pt x="550562" y="-6786"/>
                    <a:pt x="511319" y="548"/>
                    <a:pt x="478839" y="16455"/>
                  </a:cubicBezTo>
                  <a:cubicBezTo>
                    <a:pt x="446359" y="32361"/>
                    <a:pt x="418450" y="56079"/>
                    <a:pt x="388161" y="75795"/>
                  </a:cubicBezTo>
                  <a:cubicBezTo>
                    <a:pt x="330344" y="113514"/>
                    <a:pt x="263193" y="136946"/>
                    <a:pt x="194518" y="143328"/>
                  </a:cubicBezTo>
                  <a:cubicBezTo>
                    <a:pt x="140797" y="148281"/>
                    <a:pt x="80789" y="145137"/>
                    <a:pt x="40403" y="180761"/>
                  </a:cubicBezTo>
                  <a:cubicBezTo>
                    <a:pt x="5065" y="212098"/>
                    <a:pt x="-3317" y="264390"/>
                    <a:pt x="1065" y="311349"/>
                  </a:cubicBezTo>
                  <a:cubicBezTo>
                    <a:pt x="3541" y="337066"/>
                    <a:pt x="9637" y="363736"/>
                    <a:pt x="26401" y="383453"/>
                  </a:cubicBezTo>
                  <a:cubicBezTo>
                    <a:pt x="53071" y="414790"/>
                    <a:pt x="99077" y="420791"/>
                    <a:pt x="140035" y="417457"/>
                  </a:cubicBezTo>
                  <a:cubicBezTo>
                    <a:pt x="180992" y="414123"/>
                    <a:pt x="222235" y="403836"/>
                    <a:pt x="262717" y="411075"/>
                  </a:cubicBezTo>
                  <a:cubicBezTo>
                    <a:pt x="324534" y="422124"/>
                    <a:pt x="371016" y="471083"/>
                    <a:pt x="420641" y="509564"/>
                  </a:cubicBezTo>
                  <a:cubicBezTo>
                    <a:pt x="470266" y="548045"/>
                    <a:pt x="539418" y="577953"/>
                    <a:pt x="593901" y="546902"/>
                  </a:cubicBezTo>
                  <a:cubicBezTo>
                    <a:pt x="599521" y="543663"/>
                    <a:pt x="604950" y="539758"/>
                    <a:pt x="608284" y="534138"/>
                  </a:cubicBezTo>
                  <a:cubicBezTo>
                    <a:pt x="614189" y="524232"/>
                    <a:pt x="612284" y="511850"/>
                    <a:pt x="610379" y="500515"/>
                  </a:cubicBezTo>
                  <a:cubicBezTo>
                    <a:pt x="587805" y="367832"/>
                    <a:pt x="584471" y="231910"/>
                    <a:pt x="600664" y="98274"/>
                  </a:cubicBezTo>
                  <a:cubicBezTo>
                    <a:pt x="603807" y="72271"/>
                    <a:pt x="606950" y="43315"/>
                    <a:pt x="583328" y="816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3609033" y="-1465067"/>
              <a:ext cx="4571" cy="532066"/>
            </a:xfrm>
            <a:custGeom>
              <a:avLst/>
              <a:gdLst/>
              <a:ahLst/>
              <a:cxnLst/>
              <a:rect l="l" t="t" r="r" b="b"/>
              <a:pathLst>
                <a:path w="4571" h="532066" extrusionOk="0">
                  <a:moveTo>
                    <a:pt x="0" y="0"/>
                  </a:moveTo>
                  <a:lnTo>
                    <a:pt x="4572" y="53206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3383481" y="-1344004"/>
              <a:ext cx="6393" cy="277177"/>
            </a:xfrm>
            <a:custGeom>
              <a:avLst/>
              <a:gdLst/>
              <a:ahLst/>
              <a:cxnLst/>
              <a:rect l="l" t="t" r="r" b="b"/>
              <a:pathLst>
                <a:path w="6393" h="277177" extrusionOk="0">
                  <a:moveTo>
                    <a:pt x="6382" y="0"/>
                  </a:moveTo>
                  <a:cubicBezTo>
                    <a:pt x="6572" y="92393"/>
                    <a:pt x="4477" y="184880"/>
                    <a:pt x="0" y="27717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3292327" y="-1335051"/>
              <a:ext cx="7696" cy="268223"/>
            </a:xfrm>
            <a:custGeom>
              <a:avLst/>
              <a:gdLst/>
              <a:ahLst/>
              <a:cxnLst/>
              <a:rect l="l" t="t" r="r" b="b"/>
              <a:pathLst>
                <a:path w="7696" h="268223" extrusionOk="0">
                  <a:moveTo>
                    <a:pt x="0" y="0"/>
                  </a:moveTo>
                  <a:cubicBezTo>
                    <a:pt x="11335" y="91916"/>
                    <a:pt x="7048" y="175641"/>
                    <a:pt x="6191" y="2682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3243165" y="-1069494"/>
              <a:ext cx="92471" cy="242739"/>
            </a:xfrm>
            <a:custGeom>
              <a:avLst/>
              <a:gdLst/>
              <a:ahLst/>
              <a:cxnLst/>
              <a:rect l="l" t="t" r="r" b="b"/>
              <a:pathLst>
                <a:path w="92471" h="242739" extrusionOk="0">
                  <a:moveTo>
                    <a:pt x="299" y="11430"/>
                  </a:moveTo>
                  <a:cubicBezTo>
                    <a:pt x="-654" y="51149"/>
                    <a:pt x="680" y="90868"/>
                    <a:pt x="4204" y="130397"/>
                  </a:cubicBezTo>
                  <a:cubicBezTo>
                    <a:pt x="7252" y="163830"/>
                    <a:pt x="12205" y="198120"/>
                    <a:pt x="29064" y="227266"/>
                  </a:cubicBezTo>
                  <a:cubicBezTo>
                    <a:pt x="32493" y="233267"/>
                    <a:pt x="36875" y="239268"/>
                    <a:pt x="43352" y="241649"/>
                  </a:cubicBezTo>
                  <a:cubicBezTo>
                    <a:pt x="52496" y="245078"/>
                    <a:pt x="62783" y="239935"/>
                    <a:pt x="69545" y="232981"/>
                  </a:cubicBezTo>
                  <a:cubicBezTo>
                    <a:pt x="85928" y="216408"/>
                    <a:pt x="89167" y="191167"/>
                    <a:pt x="90596" y="167830"/>
                  </a:cubicBezTo>
                  <a:cubicBezTo>
                    <a:pt x="94120" y="111919"/>
                    <a:pt x="92691" y="55626"/>
                    <a:pt x="8621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793437" y="-1351720"/>
              <a:ext cx="48387" cy="58578"/>
            </a:xfrm>
            <a:custGeom>
              <a:avLst/>
              <a:gdLst/>
              <a:ahLst/>
              <a:cxnLst/>
              <a:rect l="l" t="t" r="r" b="b"/>
              <a:pathLst>
                <a:path w="48387" h="58578" extrusionOk="0">
                  <a:moveTo>
                    <a:pt x="0" y="58579"/>
                  </a:moveTo>
                  <a:cubicBezTo>
                    <a:pt x="12002" y="36005"/>
                    <a:pt x="28575" y="16002"/>
                    <a:pt x="483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802295" y="-1212655"/>
              <a:ext cx="49053" cy="10858"/>
            </a:xfrm>
            <a:custGeom>
              <a:avLst/>
              <a:gdLst/>
              <a:ahLst/>
              <a:cxnLst/>
              <a:rect l="l" t="t" r="r" b="b"/>
              <a:pathLst>
                <a:path w="49053" h="10858" extrusionOk="0">
                  <a:moveTo>
                    <a:pt x="0" y="10858"/>
                  </a:moveTo>
                  <a:cubicBezTo>
                    <a:pt x="15716" y="5048"/>
                    <a:pt x="32290" y="1429"/>
                    <a:pt x="4905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3794389" y="-1106546"/>
              <a:ext cx="48863" cy="41433"/>
            </a:xfrm>
            <a:custGeom>
              <a:avLst/>
              <a:gdLst/>
              <a:ahLst/>
              <a:cxnLst/>
              <a:rect l="l" t="t" r="r" b="b"/>
              <a:pathLst>
                <a:path w="48863" h="41433" extrusionOk="0">
                  <a:moveTo>
                    <a:pt x="0" y="0"/>
                  </a:moveTo>
                  <a:cubicBezTo>
                    <a:pt x="17240" y="12573"/>
                    <a:pt x="33623" y="26384"/>
                    <a:pt x="48863" y="4143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9"/>
          <p:cNvSpPr/>
          <p:nvPr/>
        </p:nvSpPr>
        <p:spPr>
          <a:xfrm rot="8735686">
            <a:off x="10585365" y="836705"/>
            <a:ext cx="615268" cy="825175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137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0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67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1567050" y="1231650"/>
            <a:ext cx="9057900" cy="44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46" name="Google Shape;346;p10"/>
          <p:cNvSpPr/>
          <p:nvPr/>
        </p:nvSpPr>
        <p:spPr>
          <a:xfrm flipH="1">
            <a:off x="10252350" y="2205079"/>
            <a:ext cx="767416" cy="1110134"/>
          </a:xfrm>
          <a:custGeom>
            <a:avLst/>
            <a:gdLst/>
            <a:ahLst/>
            <a:cxnLst/>
            <a:rect l="l" t="t" r="r" b="b"/>
            <a:pathLst>
              <a:path w="767416" h="1110134" extrusionOk="0">
                <a:moveTo>
                  <a:pt x="9081" y="8758"/>
                </a:moveTo>
                <a:cubicBezTo>
                  <a:pt x="-6386" y="322206"/>
                  <a:pt x="2372" y="709461"/>
                  <a:pt x="3361" y="735593"/>
                </a:cubicBezTo>
                <a:cubicBezTo>
                  <a:pt x="6892" y="832566"/>
                  <a:pt x="-7304" y="920921"/>
                  <a:pt x="154222" y="910327"/>
                </a:cubicBezTo>
                <a:cubicBezTo>
                  <a:pt x="154222" y="910327"/>
                  <a:pt x="357773" y="912164"/>
                  <a:pt x="430308" y="907432"/>
                </a:cubicBezTo>
                <a:cubicBezTo>
                  <a:pt x="436947" y="991691"/>
                  <a:pt x="438925" y="1110135"/>
                  <a:pt x="438925" y="1110135"/>
                </a:cubicBezTo>
                <a:cubicBezTo>
                  <a:pt x="529187" y="998330"/>
                  <a:pt x="653493" y="906654"/>
                  <a:pt x="767416" y="817169"/>
                </a:cubicBezTo>
                <a:cubicBezTo>
                  <a:pt x="644170" y="734251"/>
                  <a:pt x="535332" y="665247"/>
                  <a:pt x="447259" y="545674"/>
                </a:cubicBezTo>
                <a:cubicBezTo>
                  <a:pt x="443586" y="624495"/>
                  <a:pt x="436170" y="725635"/>
                  <a:pt x="436170" y="725635"/>
                </a:cubicBezTo>
                <a:cubicBezTo>
                  <a:pt x="370698" y="728318"/>
                  <a:pt x="274502" y="725070"/>
                  <a:pt x="274502" y="725070"/>
                </a:cubicBezTo>
                <a:lnTo>
                  <a:pt x="270406" y="0"/>
                </a:lnTo>
                <a:cubicBezTo>
                  <a:pt x="174210" y="15538"/>
                  <a:pt x="107466" y="8758"/>
                  <a:pt x="9152" y="875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7" name="Google Shape;347;p10"/>
          <p:cNvGrpSpPr/>
          <p:nvPr/>
        </p:nvGrpSpPr>
        <p:grpSpPr>
          <a:xfrm>
            <a:off x="840270" y="4004284"/>
            <a:ext cx="687238" cy="651187"/>
            <a:chOff x="1759452" y="6189595"/>
            <a:chExt cx="687238" cy="651187"/>
          </a:xfrm>
        </p:grpSpPr>
        <p:sp>
          <p:nvSpPr>
            <p:cNvPr id="348" name="Google Shape;348;p10"/>
            <p:cNvSpPr/>
            <p:nvPr/>
          </p:nvSpPr>
          <p:spPr>
            <a:xfrm>
              <a:off x="1760666" y="6189595"/>
              <a:ext cx="516747" cy="588290"/>
            </a:xfrm>
            <a:custGeom>
              <a:avLst/>
              <a:gdLst/>
              <a:ahLst/>
              <a:cxnLst/>
              <a:rect l="l" t="t" r="r" b="b"/>
              <a:pathLst>
                <a:path w="516747" h="588290" extrusionOk="0">
                  <a:moveTo>
                    <a:pt x="354232" y="584780"/>
                  </a:moveTo>
                  <a:cubicBezTo>
                    <a:pt x="290667" y="595163"/>
                    <a:pt x="224771" y="581672"/>
                    <a:pt x="165938" y="555399"/>
                  </a:cubicBezTo>
                  <a:cubicBezTo>
                    <a:pt x="144961" y="546005"/>
                    <a:pt x="124620" y="534987"/>
                    <a:pt x="106680" y="520650"/>
                  </a:cubicBezTo>
                  <a:cubicBezTo>
                    <a:pt x="80407" y="499673"/>
                    <a:pt x="59925" y="472199"/>
                    <a:pt x="43680" y="442747"/>
                  </a:cubicBezTo>
                  <a:cubicBezTo>
                    <a:pt x="3846" y="370565"/>
                    <a:pt x="-11269" y="283622"/>
                    <a:pt x="8931" y="203600"/>
                  </a:cubicBezTo>
                  <a:cubicBezTo>
                    <a:pt x="29131" y="123649"/>
                    <a:pt x="86269" y="52314"/>
                    <a:pt x="162759" y="21450"/>
                  </a:cubicBezTo>
                  <a:cubicBezTo>
                    <a:pt x="207749" y="3298"/>
                    <a:pt x="257260" y="-798"/>
                    <a:pt x="305781" y="120"/>
                  </a:cubicBezTo>
                  <a:cubicBezTo>
                    <a:pt x="323862" y="473"/>
                    <a:pt x="342084" y="1462"/>
                    <a:pt x="359671" y="5558"/>
                  </a:cubicBezTo>
                  <a:cubicBezTo>
                    <a:pt x="385733" y="11562"/>
                    <a:pt x="409887" y="24063"/>
                    <a:pt x="432135" y="38824"/>
                  </a:cubicBezTo>
                  <a:cubicBezTo>
                    <a:pt x="470840" y="64533"/>
                    <a:pt x="506083" y="100059"/>
                    <a:pt x="516748" y="145261"/>
                  </a:cubicBezTo>
                  <a:lnTo>
                    <a:pt x="424225" y="191522"/>
                  </a:lnTo>
                  <a:cubicBezTo>
                    <a:pt x="404025" y="201622"/>
                    <a:pt x="383826" y="211722"/>
                    <a:pt x="364685" y="223658"/>
                  </a:cubicBezTo>
                  <a:cubicBezTo>
                    <a:pt x="353032" y="230933"/>
                    <a:pt x="341872" y="238843"/>
                    <a:pt x="330148" y="246047"/>
                  </a:cubicBezTo>
                  <a:cubicBezTo>
                    <a:pt x="294269" y="268013"/>
                    <a:pt x="254293" y="282421"/>
                    <a:pt x="214671" y="296617"/>
                  </a:cubicBezTo>
                  <a:cubicBezTo>
                    <a:pt x="267854" y="388010"/>
                    <a:pt x="321390" y="480250"/>
                    <a:pt x="354374" y="58478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759452" y="6461846"/>
              <a:ext cx="357847" cy="378936"/>
            </a:xfrm>
            <a:custGeom>
              <a:avLst/>
              <a:gdLst/>
              <a:ahLst/>
              <a:cxnLst/>
              <a:rect l="l" t="t" r="r" b="b"/>
              <a:pathLst>
                <a:path w="357847" h="378936" extrusionOk="0">
                  <a:moveTo>
                    <a:pt x="1175" y="0"/>
                  </a:moveTo>
                  <a:cubicBezTo>
                    <a:pt x="-4404" y="74937"/>
                    <a:pt x="11487" y="170144"/>
                    <a:pt x="15301" y="188013"/>
                  </a:cubicBezTo>
                  <a:cubicBezTo>
                    <a:pt x="21869" y="218877"/>
                    <a:pt x="45671" y="261395"/>
                    <a:pt x="69755" y="281877"/>
                  </a:cubicBezTo>
                  <a:cubicBezTo>
                    <a:pt x="154509" y="354130"/>
                    <a:pt x="246679" y="384854"/>
                    <a:pt x="357848" y="378002"/>
                  </a:cubicBezTo>
                  <a:lnTo>
                    <a:pt x="353893" y="3141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2016302" y="6339164"/>
              <a:ext cx="262595" cy="207081"/>
            </a:xfrm>
            <a:custGeom>
              <a:avLst/>
              <a:gdLst/>
              <a:ahLst/>
              <a:cxnLst/>
              <a:rect l="l" t="t" r="r" b="b"/>
              <a:pathLst>
                <a:path w="262595" h="207081" extrusionOk="0">
                  <a:moveTo>
                    <a:pt x="259629" y="0"/>
                  </a:moveTo>
                  <a:lnTo>
                    <a:pt x="262596" y="77621"/>
                  </a:lnTo>
                  <a:cubicBezTo>
                    <a:pt x="175935" y="122540"/>
                    <a:pt x="88356" y="165694"/>
                    <a:pt x="0" y="2070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2144068" y="6377516"/>
              <a:ext cx="291415" cy="351869"/>
            </a:xfrm>
            <a:custGeom>
              <a:avLst/>
              <a:gdLst/>
              <a:ahLst/>
              <a:cxnLst/>
              <a:rect l="l" t="t" r="r" b="b"/>
              <a:pathLst>
                <a:path w="291415" h="351869" extrusionOk="0">
                  <a:moveTo>
                    <a:pt x="0" y="145494"/>
                  </a:moveTo>
                  <a:lnTo>
                    <a:pt x="237381" y="0"/>
                  </a:lnTo>
                  <a:cubicBezTo>
                    <a:pt x="278628" y="51488"/>
                    <a:pt x="297839" y="119998"/>
                    <a:pt x="289505" y="185470"/>
                  </a:cubicBezTo>
                  <a:cubicBezTo>
                    <a:pt x="281171" y="250942"/>
                    <a:pt x="245292" y="312389"/>
                    <a:pt x="192462" y="351870"/>
                  </a:cubicBezTo>
                  <a:cubicBezTo>
                    <a:pt x="130803" y="281736"/>
                    <a:pt x="68015" y="212591"/>
                    <a:pt x="71" y="145494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2144447" y="6528166"/>
              <a:ext cx="191629" cy="275803"/>
            </a:xfrm>
            <a:custGeom>
              <a:avLst/>
              <a:gdLst/>
              <a:ahLst/>
              <a:cxnLst/>
              <a:rect l="l" t="t" r="r" b="b"/>
              <a:pathLst>
                <a:path w="191629" h="275803" extrusionOk="0">
                  <a:moveTo>
                    <a:pt x="822" y="0"/>
                  </a:moveTo>
                  <a:cubicBezTo>
                    <a:pt x="-2004" y="22248"/>
                    <a:pt x="3364" y="66532"/>
                    <a:pt x="3364" y="66532"/>
                  </a:cubicBezTo>
                  <a:cubicBezTo>
                    <a:pt x="3364" y="66532"/>
                    <a:pt x="11345" y="84330"/>
                    <a:pt x="17419" y="91887"/>
                  </a:cubicBezTo>
                  <a:cubicBezTo>
                    <a:pt x="121808" y="220078"/>
                    <a:pt x="116652" y="193804"/>
                    <a:pt x="183396" y="275803"/>
                  </a:cubicBezTo>
                  <a:cubicBezTo>
                    <a:pt x="191376" y="252637"/>
                    <a:pt x="193637" y="227494"/>
                    <a:pt x="189823" y="20326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2331657" y="6455772"/>
              <a:ext cx="115033" cy="343253"/>
            </a:xfrm>
            <a:custGeom>
              <a:avLst/>
              <a:gdLst/>
              <a:ahLst/>
              <a:cxnLst/>
              <a:rect l="l" t="t" r="r" b="b"/>
              <a:pathLst>
                <a:path w="115033" h="343253" extrusionOk="0">
                  <a:moveTo>
                    <a:pt x="0" y="343253"/>
                  </a:moveTo>
                  <a:cubicBezTo>
                    <a:pt x="29099" y="339298"/>
                    <a:pt x="52194" y="316626"/>
                    <a:pt x="68651" y="292260"/>
                  </a:cubicBezTo>
                  <a:cubicBezTo>
                    <a:pt x="125365" y="208283"/>
                    <a:pt x="125859" y="95843"/>
                    <a:pt x="92806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10"/>
          <p:cNvSpPr/>
          <p:nvPr/>
        </p:nvSpPr>
        <p:spPr>
          <a:xfrm rot="-459229">
            <a:off x="871446" y="1096053"/>
            <a:ext cx="882966" cy="527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10"/>
          <p:cNvGrpSpPr/>
          <p:nvPr/>
        </p:nvGrpSpPr>
        <p:grpSpPr>
          <a:xfrm rot="-1479810">
            <a:off x="1018210" y="1034243"/>
            <a:ext cx="735272" cy="651165"/>
            <a:chOff x="3116097" y="-1477902"/>
            <a:chExt cx="735251" cy="651147"/>
          </a:xfrm>
        </p:grpSpPr>
        <p:sp>
          <p:nvSpPr>
            <p:cNvPr id="356" name="Google Shape;356;p10"/>
            <p:cNvSpPr/>
            <p:nvPr/>
          </p:nvSpPr>
          <p:spPr>
            <a:xfrm>
              <a:off x="3116097" y="-1477902"/>
              <a:ext cx="612260" cy="559814"/>
            </a:xfrm>
            <a:custGeom>
              <a:avLst/>
              <a:gdLst/>
              <a:ahLst/>
              <a:cxnLst/>
              <a:rect l="l" t="t" r="r" b="b"/>
              <a:pathLst>
                <a:path w="612260" h="559814" extrusionOk="0">
                  <a:moveTo>
                    <a:pt x="583519" y="8073"/>
                  </a:moveTo>
                  <a:cubicBezTo>
                    <a:pt x="550562" y="-6786"/>
                    <a:pt x="511319" y="548"/>
                    <a:pt x="478839" y="16455"/>
                  </a:cubicBezTo>
                  <a:cubicBezTo>
                    <a:pt x="446359" y="32361"/>
                    <a:pt x="418450" y="56079"/>
                    <a:pt x="388161" y="75795"/>
                  </a:cubicBezTo>
                  <a:cubicBezTo>
                    <a:pt x="330344" y="113514"/>
                    <a:pt x="263193" y="136946"/>
                    <a:pt x="194518" y="143328"/>
                  </a:cubicBezTo>
                  <a:cubicBezTo>
                    <a:pt x="140797" y="148281"/>
                    <a:pt x="80789" y="145137"/>
                    <a:pt x="40403" y="180761"/>
                  </a:cubicBezTo>
                  <a:cubicBezTo>
                    <a:pt x="5065" y="212098"/>
                    <a:pt x="-3317" y="264390"/>
                    <a:pt x="1065" y="311349"/>
                  </a:cubicBezTo>
                  <a:cubicBezTo>
                    <a:pt x="3541" y="337066"/>
                    <a:pt x="9637" y="363736"/>
                    <a:pt x="26401" y="383453"/>
                  </a:cubicBezTo>
                  <a:cubicBezTo>
                    <a:pt x="53071" y="414790"/>
                    <a:pt x="99077" y="420791"/>
                    <a:pt x="140035" y="417457"/>
                  </a:cubicBezTo>
                  <a:cubicBezTo>
                    <a:pt x="180992" y="414123"/>
                    <a:pt x="222235" y="403836"/>
                    <a:pt x="262717" y="411075"/>
                  </a:cubicBezTo>
                  <a:cubicBezTo>
                    <a:pt x="324534" y="422124"/>
                    <a:pt x="371016" y="471083"/>
                    <a:pt x="420641" y="509564"/>
                  </a:cubicBezTo>
                  <a:cubicBezTo>
                    <a:pt x="470266" y="548045"/>
                    <a:pt x="539418" y="577953"/>
                    <a:pt x="593901" y="546902"/>
                  </a:cubicBezTo>
                  <a:cubicBezTo>
                    <a:pt x="599521" y="543663"/>
                    <a:pt x="604950" y="539758"/>
                    <a:pt x="608284" y="534138"/>
                  </a:cubicBezTo>
                  <a:cubicBezTo>
                    <a:pt x="614189" y="524232"/>
                    <a:pt x="612284" y="511850"/>
                    <a:pt x="610379" y="500515"/>
                  </a:cubicBezTo>
                  <a:cubicBezTo>
                    <a:pt x="587805" y="367832"/>
                    <a:pt x="584471" y="231910"/>
                    <a:pt x="600664" y="98274"/>
                  </a:cubicBezTo>
                  <a:cubicBezTo>
                    <a:pt x="603807" y="72271"/>
                    <a:pt x="606950" y="43315"/>
                    <a:pt x="583328" y="816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609033" y="-1465067"/>
              <a:ext cx="4571" cy="532066"/>
            </a:xfrm>
            <a:custGeom>
              <a:avLst/>
              <a:gdLst/>
              <a:ahLst/>
              <a:cxnLst/>
              <a:rect l="l" t="t" r="r" b="b"/>
              <a:pathLst>
                <a:path w="4571" h="532066" extrusionOk="0">
                  <a:moveTo>
                    <a:pt x="0" y="0"/>
                  </a:moveTo>
                  <a:lnTo>
                    <a:pt x="4572" y="53206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383481" y="-1344004"/>
              <a:ext cx="6393" cy="277177"/>
            </a:xfrm>
            <a:custGeom>
              <a:avLst/>
              <a:gdLst/>
              <a:ahLst/>
              <a:cxnLst/>
              <a:rect l="l" t="t" r="r" b="b"/>
              <a:pathLst>
                <a:path w="6393" h="277177" extrusionOk="0">
                  <a:moveTo>
                    <a:pt x="6382" y="0"/>
                  </a:moveTo>
                  <a:cubicBezTo>
                    <a:pt x="6572" y="92393"/>
                    <a:pt x="4477" y="184880"/>
                    <a:pt x="0" y="27717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3292327" y="-1335051"/>
              <a:ext cx="7696" cy="268223"/>
            </a:xfrm>
            <a:custGeom>
              <a:avLst/>
              <a:gdLst/>
              <a:ahLst/>
              <a:cxnLst/>
              <a:rect l="l" t="t" r="r" b="b"/>
              <a:pathLst>
                <a:path w="7696" h="268223" extrusionOk="0">
                  <a:moveTo>
                    <a:pt x="0" y="0"/>
                  </a:moveTo>
                  <a:cubicBezTo>
                    <a:pt x="11335" y="91916"/>
                    <a:pt x="7048" y="175641"/>
                    <a:pt x="6191" y="2682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3243165" y="-1069494"/>
              <a:ext cx="92471" cy="242739"/>
            </a:xfrm>
            <a:custGeom>
              <a:avLst/>
              <a:gdLst/>
              <a:ahLst/>
              <a:cxnLst/>
              <a:rect l="l" t="t" r="r" b="b"/>
              <a:pathLst>
                <a:path w="92471" h="242739" extrusionOk="0">
                  <a:moveTo>
                    <a:pt x="299" y="11430"/>
                  </a:moveTo>
                  <a:cubicBezTo>
                    <a:pt x="-654" y="51149"/>
                    <a:pt x="680" y="90868"/>
                    <a:pt x="4204" y="130397"/>
                  </a:cubicBezTo>
                  <a:cubicBezTo>
                    <a:pt x="7252" y="163830"/>
                    <a:pt x="12205" y="198120"/>
                    <a:pt x="29064" y="227266"/>
                  </a:cubicBezTo>
                  <a:cubicBezTo>
                    <a:pt x="32493" y="233267"/>
                    <a:pt x="36875" y="239268"/>
                    <a:pt x="43352" y="241649"/>
                  </a:cubicBezTo>
                  <a:cubicBezTo>
                    <a:pt x="52496" y="245078"/>
                    <a:pt x="62783" y="239935"/>
                    <a:pt x="69545" y="232981"/>
                  </a:cubicBezTo>
                  <a:cubicBezTo>
                    <a:pt x="85928" y="216408"/>
                    <a:pt x="89167" y="191167"/>
                    <a:pt x="90596" y="167830"/>
                  </a:cubicBezTo>
                  <a:cubicBezTo>
                    <a:pt x="94120" y="111919"/>
                    <a:pt x="92691" y="55626"/>
                    <a:pt x="8621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3793437" y="-1351720"/>
              <a:ext cx="48387" cy="58578"/>
            </a:xfrm>
            <a:custGeom>
              <a:avLst/>
              <a:gdLst/>
              <a:ahLst/>
              <a:cxnLst/>
              <a:rect l="l" t="t" r="r" b="b"/>
              <a:pathLst>
                <a:path w="48387" h="58578" extrusionOk="0">
                  <a:moveTo>
                    <a:pt x="0" y="58579"/>
                  </a:moveTo>
                  <a:cubicBezTo>
                    <a:pt x="12002" y="36005"/>
                    <a:pt x="28575" y="16002"/>
                    <a:pt x="483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3802295" y="-1212655"/>
              <a:ext cx="49053" cy="10858"/>
            </a:xfrm>
            <a:custGeom>
              <a:avLst/>
              <a:gdLst/>
              <a:ahLst/>
              <a:cxnLst/>
              <a:rect l="l" t="t" r="r" b="b"/>
              <a:pathLst>
                <a:path w="49053" h="10858" extrusionOk="0">
                  <a:moveTo>
                    <a:pt x="0" y="10858"/>
                  </a:moveTo>
                  <a:cubicBezTo>
                    <a:pt x="15716" y="5048"/>
                    <a:pt x="32290" y="1429"/>
                    <a:pt x="4905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3794389" y="-1106546"/>
              <a:ext cx="48863" cy="41433"/>
            </a:xfrm>
            <a:custGeom>
              <a:avLst/>
              <a:gdLst/>
              <a:ahLst/>
              <a:cxnLst/>
              <a:rect l="l" t="t" r="r" b="b"/>
              <a:pathLst>
                <a:path w="48863" h="41433" extrusionOk="0">
                  <a:moveTo>
                    <a:pt x="0" y="0"/>
                  </a:moveTo>
                  <a:cubicBezTo>
                    <a:pt x="17240" y="12573"/>
                    <a:pt x="33623" y="26384"/>
                    <a:pt x="48863" y="4143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10"/>
          <p:cNvGrpSpPr/>
          <p:nvPr/>
        </p:nvGrpSpPr>
        <p:grpSpPr>
          <a:xfrm>
            <a:off x="9377004" y="837727"/>
            <a:ext cx="679947" cy="652506"/>
            <a:chOff x="3896486" y="3679569"/>
            <a:chExt cx="792294" cy="760319"/>
          </a:xfrm>
        </p:grpSpPr>
        <p:sp>
          <p:nvSpPr>
            <p:cNvPr id="365" name="Google Shape;365;p10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0"/>
          <p:cNvSpPr/>
          <p:nvPr/>
        </p:nvSpPr>
        <p:spPr>
          <a:xfrm rot="-5657992">
            <a:off x="1640545" y="5341179"/>
            <a:ext cx="715367" cy="713032"/>
          </a:xfrm>
          <a:custGeom>
            <a:avLst/>
            <a:gdLst/>
            <a:ahLst/>
            <a:cxnLst/>
            <a:rect l="l" t="t" r="r" b="b"/>
            <a:pathLst>
              <a:path w="715141" h="712807" extrusionOk="0">
                <a:moveTo>
                  <a:pt x="2958" y="351568"/>
                </a:moveTo>
                <a:cubicBezTo>
                  <a:pt x="22389" y="312420"/>
                  <a:pt x="43725" y="271272"/>
                  <a:pt x="81253" y="248888"/>
                </a:cubicBezTo>
                <a:cubicBezTo>
                  <a:pt x="118782" y="226504"/>
                  <a:pt x="177170" y="233553"/>
                  <a:pt x="194029" y="273844"/>
                </a:cubicBezTo>
                <a:cubicBezTo>
                  <a:pt x="201554" y="291846"/>
                  <a:pt x="200602" y="314516"/>
                  <a:pt x="215079" y="327470"/>
                </a:cubicBezTo>
                <a:cubicBezTo>
                  <a:pt x="237273" y="347281"/>
                  <a:pt x="271468" y="327088"/>
                  <a:pt x="292804" y="306419"/>
                </a:cubicBezTo>
                <a:cubicBezTo>
                  <a:pt x="315473" y="284512"/>
                  <a:pt x="338714" y="257270"/>
                  <a:pt x="335380" y="225933"/>
                </a:cubicBezTo>
                <a:cubicBezTo>
                  <a:pt x="332618" y="199263"/>
                  <a:pt x="310425" y="177927"/>
                  <a:pt x="285469" y="168212"/>
                </a:cubicBezTo>
                <a:cubicBezTo>
                  <a:pt x="260514" y="158496"/>
                  <a:pt x="233082" y="158210"/>
                  <a:pt x="206316" y="158020"/>
                </a:cubicBezTo>
                <a:cubicBezTo>
                  <a:pt x="238416" y="87821"/>
                  <a:pt x="297471" y="30289"/>
                  <a:pt x="368527" y="0"/>
                </a:cubicBezTo>
                <a:cubicBezTo>
                  <a:pt x="384719" y="31337"/>
                  <a:pt x="405294" y="60293"/>
                  <a:pt x="429582" y="85916"/>
                </a:cubicBezTo>
                <a:cubicBezTo>
                  <a:pt x="444251" y="101441"/>
                  <a:pt x="461301" y="116205"/>
                  <a:pt x="482065" y="121349"/>
                </a:cubicBezTo>
                <a:cubicBezTo>
                  <a:pt x="502830" y="126492"/>
                  <a:pt x="528071" y="118967"/>
                  <a:pt x="537215" y="99631"/>
                </a:cubicBezTo>
                <a:cubicBezTo>
                  <a:pt x="545407" y="82105"/>
                  <a:pt x="538739" y="60960"/>
                  <a:pt x="544073" y="42386"/>
                </a:cubicBezTo>
                <a:cubicBezTo>
                  <a:pt x="552169" y="14288"/>
                  <a:pt x="587221" y="667"/>
                  <a:pt x="615606" y="7906"/>
                </a:cubicBezTo>
                <a:cubicBezTo>
                  <a:pt x="643990" y="15145"/>
                  <a:pt x="665802" y="38005"/>
                  <a:pt x="681900" y="62484"/>
                </a:cubicBezTo>
                <a:cubicBezTo>
                  <a:pt x="699426" y="89059"/>
                  <a:pt x="710094" y="128778"/>
                  <a:pt x="685995" y="149543"/>
                </a:cubicBezTo>
                <a:cubicBezTo>
                  <a:pt x="659707" y="172117"/>
                  <a:pt x="607605" y="156686"/>
                  <a:pt x="593603" y="188404"/>
                </a:cubicBezTo>
                <a:cubicBezTo>
                  <a:pt x="584650" y="208693"/>
                  <a:pt x="600842" y="230505"/>
                  <a:pt x="615796" y="246793"/>
                </a:cubicBezTo>
                <a:lnTo>
                  <a:pt x="715142" y="354235"/>
                </a:lnTo>
                <a:cubicBezTo>
                  <a:pt x="684852" y="359664"/>
                  <a:pt x="667803" y="390906"/>
                  <a:pt x="651991" y="417290"/>
                </a:cubicBezTo>
                <a:cubicBezTo>
                  <a:pt x="636180" y="443675"/>
                  <a:pt x="609510" y="471392"/>
                  <a:pt x="579792" y="463487"/>
                </a:cubicBezTo>
                <a:cubicBezTo>
                  <a:pt x="534262" y="451390"/>
                  <a:pt x="540930" y="375380"/>
                  <a:pt x="499401" y="353187"/>
                </a:cubicBezTo>
                <a:cubicBezTo>
                  <a:pt x="467873" y="336328"/>
                  <a:pt x="430154" y="361283"/>
                  <a:pt x="407199" y="388620"/>
                </a:cubicBezTo>
                <a:cubicBezTo>
                  <a:pt x="390149" y="409004"/>
                  <a:pt x="375290" y="432911"/>
                  <a:pt x="374242" y="459391"/>
                </a:cubicBezTo>
                <a:cubicBezTo>
                  <a:pt x="373195" y="485870"/>
                  <a:pt x="390149" y="514541"/>
                  <a:pt x="416247" y="518636"/>
                </a:cubicBezTo>
                <a:cubicBezTo>
                  <a:pt x="429392" y="520732"/>
                  <a:pt x="443298" y="516636"/>
                  <a:pt x="455967" y="520637"/>
                </a:cubicBezTo>
                <a:cubicBezTo>
                  <a:pt x="474445" y="526447"/>
                  <a:pt x="484161" y="548354"/>
                  <a:pt x="481589" y="567595"/>
                </a:cubicBezTo>
                <a:cubicBezTo>
                  <a:pt x="479017" y="586835"/>
                  <a:pt x="467111" y="603409"/>
                  <a:pt x="453966" y="617696"/>
                </a:cubicBezTo>
                <a:cubicBezTo>
                  <a:pt x="421391" y="653034"/>
                  <a:pt x="379005" y="679133"/>
                  <a:pt x="332809" y="692277"/>
                </a:cubicBezTo>
                <a:cubicBezTo>
                  <a:pt x="320997" y="657416"/>
                  <a:pt x="307758" y="620459"/>
                  <a:pt x="278421" y="598361"/>
                </a:cubicBezTo>
                <a:cubicBezTo>
                  <a:pt x="249084" y="576263"/>
                  <a:pt x="198411" y="578930"/>
                  <a:pt x="183552" y="612553"/>
                </a:cubicBezTo>
                <a:cubicBezTo>
                  <a:pt x="174884" y="632174"/>
                  <a:pt x="180599" y="655796"/>
                  <a:pt x="172027" y="675418"/>
                </a:cubicBezTo>
                <a:cubicBezTo>
                  <a:pt x="164883" y="691705"/>
                  <a:pt x="148881" y="702564"/>
                  <a:pt x="132117" y="708184"/>
                </a:cubicBezTo>
                <a:cubicBezTo>
                  <a:pt x="84873" y="723805"/>
                  <a:pt x="27818" y="698468"/>
                  <a:pt x="7815" y="652939"/>
                </a:cubicBezTo>
                <a:cubicBezTo>
                  <a:pt x="-12187" y="607409"/>
                  <a:pt x="7625" y="548164"/>
                  <a:pt x="51059" y="523970"/>
                </a:cubicBezTo>
                <a:cubicBezTo>
                  <a:pt x="64108" y="516636"/>
                  <a:pt x="79158" y="512064"/>
                  <a:pt x="89540" y="501205"/>
                </a:cubicBezTo>
                <a:cubicBezTo>
                  <a:pt x="108114" y="481870"/>
                  <a:pt x="104685" y="448913"/>
                  <a:pt x="89064" y="427101"/>
                </a:cubicBezTo>
                <a:cubicBezTo>
                  <a:pt x="73443" y="405289"/>
                  <a:pt x="48964" y="391954"/>
                  <a:pt x="2958" y="351472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5077376" y="926200"/>
            <a:ext cx="739500" cy="85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10"/>
          <p:cNvGrpSpPr/>
          <p:nvPr/>
        </p:nvGrpSpPr>
        <p:grpSpPr>
          <a:xfrm>
            <a:off x="5147599" y="890737"/>
            <a:ext cx="714761" cy="797669"/>
            <a:chOff x="5932213" y="4153080"/>
            <a:chExt cx="714761" cy="797669"/>
          </a:xfrm>
        </p:grpSpPr>
        <p:sp>
          <p:nvSpPr>
            <p:cNvPr id="372" name="Google Shape;372;p10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10"/>
          <p:cNvSpPr/>
          <p:nvPr/>
        </p:nvSpPr>
        <p:spPr>
          <a:xfrm rot="10114145" flipH="1">
            <a:off x="4295394" y="5483630"/>
            <a:ext cx="5455075" cy="429327"/>
          </a:xfrm>
          <a:custGeom>
            <a:avLst/>
            <a:gdLst/>
            <a:ahLst/>
            <a:cxnLst/>
            <a:rect l="l" t="t" r="r" b="b"/>
            <a:pathLst>
              <a:path w="367104" h="25643" extrusionOk="0">
                <a:moveTo>
                  <a:pt x="0" y="25643"/>
                </a:moveTo>
                <a:cubicBezTo>
                  <a:pt x="7545" y="24000"/>
                  <a:pt x="25624" y="16529"/>
                  <a:pt x="45271" y="15782"/>
                </a:cubicBezTo>
                <a:cubicBezTo>
                  <a:pt x="64919" y="15035"/>
                  <a:pt x="95548" y="22654"/>
                  <a:pt x="117885" y="21160"/>
                </a:cubicBezTo>
                <a:cubicBezTo>
                  <a:pt x="140222" y="19666"/>
                  <a:pt x="158750" y="6966"/>
                  <a:pt x="179294" y="6817"/>
                </a:cubicBezTo>
                <a:cubicBezTo>
                  <a:pt x="199838" y="6668"/>
                  <a:pt x="218066" y="21385"/>
                  <a:pt x="241150" y="20264"/>
                </a:cubicBezTo>
                <a:cubicBezTo>
                  <a:pt x="264234" y="19143"/>
                  <a:pt x="296806" y="840"/>
                  <a:pt x="317798" y="93"/>
                </a:cubicBezTo>
                <a:cubicBezTo>
                  <a:pt x="338790" y="-654"/>
                  <a:pt x="358886" y="13167"/>
                  <a:pt x="367104" y="15782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88" name="Google Shape;388;p10"/>
          <p:cNvGrpSpPr/>
          <p:nvPr/>
        </p:nvGrpSpPr>
        <p:grpSpPr>
          <a:xfrm rot="742108">
            <a:off x="9674261" y="4568293"/>
            <a:ext cx="685711" cy="709428"/>
            <a:chOff x="8025585" y="-543333"/>
            <a:chExt cx="685704" cy="709421"/>
          </a:xfrm>
        </p:grpSpPr>
        <p:sp>
          <p:nvSpPr>
            <p:cNvPr id="389" name="Google Shape;389;p10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01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6791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395" name="Google Shape;395;p11"/>
          <p:cNvSpPr txBox="1">
            <a:spLocks noGrp="1"/>
          </p:cNvSpPr>
          <p:nvPr>
            <p:ph type="subTitle" idx="1"/>
          </p:nvPr>
        </p:nvSpPr>
        <p:spPr>
          <a:xfrm>
            <a:off x="1217550" y="1898902"/>
            <a:ext cx="9755100" cy="41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6" name="Google Shape;396;p11"/>
          <p:cNvSpPr txBox="1">
            <a:spLocks noGrp="1"/>
          </p:cNvSpPr>
          <p:nvPr>
            <p:ph type="subTitle" idx="2"/>
          </p:nvPr>
        </p:nvSpPr>
        <p:spPr>
          <a:xfrm>
            <a:off x="1217550" y="3250751"/>
            <a:ext cx="9755100" cy="41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1"/>
          <p:cNvSpPr txBox="1">
            <a:spLocks noGrp="1"/>
          </p:cNvSpPr>
          <p:nvPr>
            <p:ph type="subTitle" idx="3"/>
          </p:nvPr>
        </p:nvSpPr>
        <p:spPr>
          <a:xfrm>
            <a:off x="1217550" y="4526402"/>
            <a:ext cx="9755100" cy="41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/>
          </p:nvPr>
        </p:nvSpPr>
        <p:spPr>
          <a:xfrm>
            <a:off x="1218450" y="942774"/>
            <a:ext cx="9755100" cy="71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9" name="Google Shape;399;p11"/>
          <p:cNvSpPr txBox="1">
            <a:spLocks noGrp="1"/>
          </p:cNvSpPr>
          <p:nvPr>
            <p:ph type="body" idx="4"/>
          </p:nvPr>
        </p:nvSpPr>
        <p:spPr>
          <a:xfrm>
            <a:off x="1217550" y="2309394"/>
            <a:ext cx="9755100" cy="86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0" name="Google Shape;400;p11"/>
          <p:cNvSpPr txBox="1">
            <a:spLocks noGrp="1"/>
          </p:cNvSpPr>
          <p:nvPr>
            <p:ph type="body" idx="5"/>
          </p:nvPr>
        </p:nvSpPr>
        <p:spPr>
          <a:xfrm>
            <a:off x="1217550" y="3650530"/>
            <a:ext cx="9755100" cy="8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1" name="Google Shape;401;p11"/>
          <p:cNvSpPr txBox="1">
            <a:spLocks noGrp="1"/>
          </p:cNvSpPr>
          <p:nvPr>
            <p:ph type="body" idx="6"/>
          </p:nvPr>
        </p:nvSpPr>
        <p:spPr>
          <a:xfrm>
            <a:off x="1217550" y="4913779"/>
            <a:ext cx="9756900" cy="8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02" name="Google Shape;402;p11"/>
          <p:cNvGrpSpPr/>
          <p:nvPr/>
        </p:nvGrpSpPr>
        <p:grpSpPr>
          <a:xfrm rot="-5192582">
            <a:off x="10617963" y="5310219"/>
            <a:ext cx="377945" cy="1362233"/>
            <a:chOff x="2748074" y="4303871"/>
            <a:chExt cx="377938" cy="1362206"/>
          </a:xfrm>
        </p:grpSpPr>
        <p:sp>
          <p:nvSpPr>
            <p:cNvPr id="403" name="Google Shape;403;p11"/>
            <p:cNvSpPr/>
            <p:nvPr/>
          </p:nvSpPr>
          <p:spPr>
            <a:xfrm>
              <a:off x="2748074" y="4326119"/>
              <a:ext cx="377938" cy="1339958"/>
            </a:xfrm>
            <a:custGeom>
              <a:avLst/>
              <a:gdLst/>
              <a:ahLst/>
              <a:cxnLst/>
              <a:rect l="l" t="t" r="r" b="b"/>
              <a:pathLst>
                <a:path w="377938" h="1339958" extrusionOk="0">
                  <a:moveTo>
                    <a:pt x="377939" y="1339958"/>
                  </a:moveTo>
                  <a:cubicBezTo>
                    <a:pt x="225806" y="1229072"/>
                    <a:pt x="122688" y="1061260"/>
                    <a:pt x="58629" y="884195"/>
                  </a:cubicBezTo>
                  <a:cubicBezTo>
                    <a:pt x="38853" y="829599"/>
                    <a:pt x="22467" y="773661"/>
                    <a:pt x="12155" y="716523"/>
                  </a:cubicBezTo>
                  <a:cubicBezTo>
                    <a:pt x="-33965" y="460143"/>
                    <a:pt x="53261" y="183563"/>
                    <a:pt x="238095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804725" y="4303871"/>
              <a:ext cx="203762" cy="172473"/>
            </a:xfrm>
            <a:custGeom>
              <a:avLst/>
              <a:gdLst/>
              <a:ahLst/>
              <a:cxnLst/>
              <a:rect l="l" t="t" r="r" b="b"/>
              <a:pathLst>
                <a:path w="203762" h="172473" extrusionOk="0">
                  <a:moveTo>
                    <a:pt x="0" y="80304"/>
                  </a:moveTo>
                  <a:lnTo>
                    <a:pt x="136101" y="25850"/>
                  </a:lnTo>
                  <a:cubicBezTo>
                    <a:pt x="153546" y="18858"/>
                    <a:pt x="171203" y="11795"/>
                    <a:pt x="185823" y="0"/>
                  </a:cubicBezTo>
                  <a:cubicBezTo>
                    <a:pt x="181656" y="57986"/>
                    <a:pt x="187800" y="116607"/>
                    <a:pt x="203762" y="17247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11"/>
          <p:cNvGrpSpPr/>
          <p:nvPr/>
        </p:nvGrpSpPr>
        <p:grpSpPr>
          <a:xfrm rot="-10057892">
            <a:off x="10756260" y="700450"/>
            <a:ext cx="741052" cy="743051"/>
            <a:chOff x="7970244" y="-543333"/>
            <a:chExt cx="741045" cy="743044"/>
          </a:xfrm>
        </p:grpSpPr>
        <p:sp>
          <p:nvSpPr>
            <p:cNvPr id="406" name="Google Shape;406;p11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956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2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2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415" name="Google Shape;41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416" name="Google Shape;416;p12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17" name="Google Shape;417;p12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18" name="Google Shape;418;p12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19" name="Google Shape;419;p12"/>
          <p:cNvSpPr txBox="1">
            <a:spLocks noGrp="1"/>
          </p:cNvSpPr>
          <p:nvPr>
            <p:ph type="title"/>
          </p:nvPr>
        </p:nvSpPr>
        <p:spPr>
          <a:xfrm>
            <a:off x="1189050" y="8981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20" name="Google Shape;420;p12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21" name="Google Shape;421;p12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22" name="Google Shape;422;p12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85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3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427" name="Google Shape;42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428" name="Google Shape;428;p13"/>
          <p:cNvSpPr txBox="1">
            <a:spLocks noGrp="1"/>
          </p:cNvSpPr>
          <p:nvPr>
            <p:ph type="title"/>
          </p:nvPr>
        </p:nvSpPr>
        <p:spPr>
          <a:xfrm>
            <a:off x="8684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29" name="Google Shape;429;p13"/>
          <p:cNvSpPr txBox="1">
            <a:spLocks noGrp="1"/>
          </p:cNvSpPr>
          <p:nvPr>
            <p:ph type="subTitle" idx="1"/>
          </p:nvPr>
        </p:nvSpPr>
        <p:spPr>
          <a:xfrm>
            <a:off x="8684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0" name="Google Shape;430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175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435" name="Google Shape;43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436" name="Google Shape;436;p14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37" name="Google Shape;437;p14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38" name="Google Shape;438;p14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39" name="Google Shape;439;p14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40" name="Google Shape;440;p14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3" name="Google Shape;443;p14"/>
          <p:cNvSpPr/>
          <p:nvPr/>
        </p:nvSpPr>
        <p:spPr>
          <a:xfrm>
            <a:off x="10152800" y="5247875"/>
            <a:ext cx="5907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4" name="Google Shape;444;p14"/>
          <p:cNvGrpSpPr/>
          <p:nvPr/>
        </p:nvGrpSpPr>
        <p:grpSpPr>
          <a:xfrm>
            <a:off x="732895" y="5475284"/>
            <a:ext cx="687238" cy="651187"/>
            <a:chOff x="1759452" y="6189595"/>
            <a:chExt cx="687238" cy="651187"/>
          </a:xfrm>
        </p:grpSpPr>
        <p:sp>
          <p:nvSpPr>
            <p:cNvPr id="445" name="Google Shape;445;p14"/>
            <p:cNvSpPr/>
            <p:nvPr/>
          </p:nvSpPr>
          <p:spPr>
            <a:xfrm>
              <a:off x="1760666" y="6189595"/>
              <a:ext cx="516747" cy="588290"/>
            </a:xfrm>
            <a:custGeom>
              <a:avLst/>
              <a:gdLst/>
              <a:ahLst/>
              <a:cxnLst/>
              <a:rect l="l" t="t" r="r" b="b"/>
              <a:pathLst>
                <a:path w="516747" h="588290" extrusionOk="0">
                  <a:moveTo>
                    <a:pt x="354232" y="584780"/>
                  </a:moveTo>
                  <a:cubicBezTo>
                    <a:pt x="290667" y="595163"/>
                    <a:pt x="224771" y="581672"/>
                    <a:pt x="165938" y="555399"/>
                  </a:cubicBezTo>
                  <a:cubicBezTo>
                    <a:pt x="144961" y="546005"/>
                    <a:pt x="124620" y="534987"/>
                    <a:pt x="106680" y="520650"/>
                  </a:cubicBezTo>
                  <a:cubicBezTo>
                    <a:pt x="80407" y="499673"/>
                    <a:pt x="59925" y="472199"/>
                    <a:pt x="43680" y="442747"/>
                  </a:cubicBezTo>
                  <a:cubicBezTo>
                    <a:pt x="3846" y="370565"/>
                    <a:pt x="-11269" y="283622"/>
                    <a:pt x="8931" y="203600"/>
                  </a:cubicBezTo>
                  <a:cubicBezTo>
                    <a:pt x="29131" y="123649"/>
                    <a:pt x="86269" y="52314"/>
                    <a:pt x="162759" y="21450"/>
                  </a:cubicBezTo>
                  <a:cubicBezTo>
                    <a:pt x="207749" y="3298"/>
                    <a:pt x="257260" y="-798"/>
                    <a:pt x="305781" y="120"/>
                  </a:cubicBezTo>
                  <a:cubicBezTo>
                    <a:pt x="323862" y="473"/>
                    <a:pt x="342084" y="1462"/>
                    <a:pt x="359671" y="5558"/>
                  </a:cubicBezTo>
                  <a:cubicBezTo>
                    <a:pt x="385733" y="11562"/>
                    <a:pt x="409887" y="24063"/>
                    <a:pt x="432135" y="38824"/>
                  </a:cubicBezTo>
                  <a:cubicBezTo>
                    <a:pt x="470840" y="64533"/>
                    <a:pt x="506083" y="100059"/>
                    <a:pt x="516748" y="145261"/>
                  </a:cubicBezTo>
                  <a:lnTo>
                    <a:pt x="424225" y="191522"/>
                  </a:lnTo>
                  <a:cubicBezTo>
                    <a:pt x="404025" y="201622"/>
                    <a:pt x="383826" y="211722"/>
                    <a:pt x="364685" y="223658"/>
                  </a:cubicBezTo>
                  <a:cubicBezTo>
                    <a:pt x="353032" y="230933"/>
                    <a:pt x="341872" y="238843"/>
                    <a:pt x="330148" y="246047"/>
                  </a:cubicBezTo>
                  <a:cubicBezTo>
                    <a:pt x="294269" y="268013"/>
                    <a:pt x="254293" y="282421"/>
                    <a:pt x="214671" y="296617"/>
                  </a:cubicBezTo>
                  <a:cubicBezTo>
                    <a:pt x="267854" y="388010"/>
                    <a:pt x="321390" y="480250"/>
                    <a:pt x="354374" y="58478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1759452" y="6461846"/>
              <a:ext cx="357847" cy="378936"/>
            </a:xfrm>
            <a:custGeom>
              <a:avLst/>
              <a:gdLst/>
              <a:ahLst/>
              <a:cxnLst/>
              <a:rect l="l" t="t" r="r" b="b"/>
              <a:pathLst>
                <a:path w="357847" h="378936" extrusionOk="0">
                  <a:moveTo>
                    <a:pt x="1175" y="0"/>
                  </a:moveTo>
                  <a:cubicBezTo>
                    <a:pt x="-4404" y="74937"/>
                    <a:pt x="11487" y="170144"/>
                    <a:pt x="15301" y="188013"/>
                  </a:cubicBezTo>
                  <a:cubicBezTo>
                    <a:pt x="21869" y="218877"/>
                    <a:pt x="45671" y="261395"/>
                    <a:pt x="69755" y="281877"/>
                  </a:cubicBezTo>
                  <a:cubicBezTo>
                    <a:pt x="154509" y="354130"/>
                    <a:pt x="246679" y="384854"/>
                    <a:pt x="357848" y="378002"/>
                  </a:cubicBezTo>
                  <a:lnTo>
                    <a:pt x="353893" y="3141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2016302" y="6339164"/>
              <a:ext cx="262595" cy="207081"/>
            </a:xfrm>
            <a:custGeom>
              <a:avLst/>
              <a:gdLst/>
              <a:ahLst/>
              <a:cxnLst/>
              <a:rect l="l" t="t" r="r" b="b"/>
              <a:pathLst>
                <a:path w="262595" h="207081" extrusionOk="0">
                  <a:moveTo>
                    <a:pt x="259629" y="0"/>
                  </a:moveTo>
                  <a:lnTo>
                    <a:pt x="262596" y="77621"/>
                  </a:lnTo>
                  <a:cubicBezTo>
                    <a:pt x="175935" y="122540"/>
                    <a:pt x="88356" y="165694"/>
                    <a:pt x="0" y="20708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2144068" y="6377516"/>
              <a:ext cx="291415" cy="351869"/>
            </a:xfrm>
            <a:custGeom>
              <a:avLst/>
              <a:gdLst/>
              <a:ahLst/>
              <a:cxnLst/>
              <a:rect l="l" t="t" r="r" b="b"/>
              <a:pathLst>
                <a:path w="291415" h="351869" extrusionOk="0">
                  <a:moveTo>
                    <a:pt x="0" y="145494"/>
                  </a:moveTo>
                  <a:lnTo>
                    <a:pt x="237381" y="0"/>
                  </a:lnTo>
                  <a:cubicBezTo>
                    <a:pt x="278628" y="51488"/>
                    <a:pt x="297839" y="119998"/>
                    <a:pt x="289505" y="185470"/>
                  </a:cubicBezTo>
                  <a:cubicBezTo>
                    <a:pt x="281171" y="250942"/>
                    <a:pt x="245292" y="312389"/>
                    <a:pt x="192462" y="351870"/>
                  </a:cubicBezTo>
                  <a:cubicBezTo>
                    <a:pt x="130803" y="281736"/>
                    <a:pt x="68015" y="212591"/>
                    <a:pt x="71" y="145494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2144447" y="6528166"/>
              <a:ext cx="191629" cy="275803"/>
            </a:xfrm>
            <a:custGeom>
              <a:avLst/>
              <a:gdLst/>
              <a:ahLst/>
              <a:cxnLst/>
              <a:rect l="l" t="t" r="r" b="b"/>
              <a:pathLst>
                <a:path w="191629" h="275803" extrusionOk="0">
                  <a:moveTo>
                    <a:pt x="822" y="0"/>
                  </a:moveTo>
                  <a:cubicBezTo>
                    <a:pt x="-2004" y="22248"/>
                    <a:pt x="3364" y="66532"/>
                    <a:pt x="3364" y="66532"/>
                  </a:cubicBezTo>
                  <a:cubicBezTo>
                    <a:pt x="3364" y="66532"/>
                    <a:pt x="11345" y="84330"/>
                    <a:pt x="17419" y="91887"/>
                  </a:cubicBezTo>
                  <a:cubicBezTo>
                    <a:pt x="121808" y="220078"/>
                    <a:pt x="116652" y="193804"/>
                    <a:pt x="183396" y="275803"/>
                  </a:cubicBezTo>
                  <a:cubicBezTo>
                    <a:pt x="191376" y="252637"/>
                    <a:pt x="193637" y="227494"/>
                    <a:pt x="189823" y="203268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2331657" y="6455772"/>
              <a:ext cx="115033" cy="343253"/>
            </a:xfrm>
            <a:custGeom>
              <a:avLst/>
              <a:gdLst/>
              <a:ahLst/>
              <a:cxnLst/>
              <a:rect l="l" t="t" r="r" b="b"/>
              <a:pathLst>
                <a:path w="115033" h="343253" extrusionOk="0">
                  <a:moveTo>
                    <a:pt x="0" y="343253"/>
                  </a:moveTo>
                  <a:cubicBezTo>
                    <a:pt x="29099" y="339298"/>
                    <a:pt x="52194" y="316626"/>
                    <a:pt x="68651" y="292260"/>
                  </a:cubicBezTo>
                  <a:cubicBezTo>
                    <a:pt x="125365" y="208283"/>
                    <a:pt x="125859" y="95843"/>
                    <a:pt x="92806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4"/>
          <p:cNvGrpSpPr/>
          <p:nvPr/>
        </p:nvGrpSpPr>
        <p:grpSpPr>
          <a:xfrm rot="5400000" flipH="1">
            <a:off x="10690036" y="5431345"/>
            <a:ext cx="757664" cy="739072"/>
            <a:chOff x="2714053" y="3696339"/>
            <a:chExt cx="757664" cy="739072"/>
          </a:xfrm>
        </p:grpSpPr>
        <p:sp>
          <p:nvSpPr>
            <p:cNvPr id="452" name="Google Shape;452;p14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14"/>
          <p:cNvSpPr/>
          <p:nvPr/>
        </p:nvSpPr>
        <p:spPr>
          <a:xfrm rot="-5030020">
            <a:off x="1455329" y="5206797"/>
            <a:ext cx="715706" cy="713370"/>
          </a:xfrm>
          <a:custGeom>
            <a:avLst/>
            <a:gdLst/>
            <a:ahLst/>
            <a:cxnLst/>
            <a:rect l="l" t="t" r="r" b="b"/>
            <a:pathLst>
              <a:path w="715141" h="712807" extrusionOk="0">
                <a:moveTo>
                  <a:pt x="2958" y="351568"/>
                </a:moveTo>
                <a:cubicBezTo>
                  <a:pt x="22389" y="312420"/>
                  <a:pt x="43725" y="271272"/>
                  <a:pt x="81253" y="248888"/>
                </a:cubicBezTo>
                <a:cubicBezTo>
                  <a:pt x="118782" y="226504"/>
                  <a:pt x="177170" y="233553"/>
                  <a:pt x="194029" y="273844"/>
                </a:cubicBezTo>
                <a:cubicBezTo>
                  <a:pt x="201554" y="291846"/>
                  <a:pt x="200602" y="314516"/>
                  <a:pt x="215079" y="327470"/>
                </a:cubicBezTo>
                <a:cubicBezTo>
                  <a:pt x="237273" y="347281"/>
                  <a:pt x="271468" y="327088"/>
                  <a:pt x="292804" y="306419"/>
                </a:cubicBezTo>
                <a:cubicBezTo>
                  <a:pt x="315473" y="284512"/>
                  <a:pt x="338714" y="257270"/>
                  <a:pt x="335380" y="225933"/>
                </a:cubicBezTo>
                <a:cubicBezTo>
                  <a:pt x="332618" y="199263"/>
                  <a:pt x="310425" y="177927"/>
                  <a:pt x="285469" y="168212"/>
                </a:cubicBezTo>
                <a:cubicBezTo>
                  <a:pt x="260514" y="158496"/>
                  <a:pt x="233082" y="158210"/>
                  <a:pt x="206316" y="158020"/>
                </a:cubicBezTo>
                <a:cubicBezTo>
                  <a:pt x="238416" y="87821"/>
                  <a:pt x="297471" y="30289"/>
                  <a:pt x="368527" y="0"/>
                </a:cubicBezTo>
                <a:cubicBezTo>
                  <a:pt x="384719" y="31337"/>
                  <a:pt x="405294" y="60293"/>
                  <a:pt x="429582" y="85916"/>
                </a:cubicBezTo>
                <a:cubicBezTo>
                  <a:pt x="444251" y="101441"/>
                  <a:pt x="461301" y="116205"/>
                  <a:pt x="482065" y="121349"/>
                </a:cubicBezTo>
                <a:cubicBezTo>
                  <a:pt x="502830" y="126492"/>
                  <a:pt x="528071" y="118967"/>
                  <a:pt x="537215" y="99631"/>
                </a:cubicBezTo>
                <a:cubicBezTo>
                  <a:pt x="545407" y="82105"/>
                  <a:pt x="538739" y="60960"/>
                  <a:pt x="544073" y="42386"/>
                </a:cubicBezTo>
                <a:cubicBezTo>
                  <a:pt x="552169" y="14288"/>
                  <a:pt x="587221" y="667"/>
                  <a:pt x="615606" y="7906"/>
                </a:cubicBezTo>
                <a:cubicBezTo>
                  <a:pt x="643990" y="15145"/>
                  <a:pt x="665802" y="38005"/>
                  <a:pt x="681900" y="62484"/>
                </a:cubicBezTo>
                <a:cubicBezTo>
                  <a:pt x="699426" y="89059"/>
                  <a:pt x="710094" y="128778"/>
                  <a:pt x="685995" y="149543"/>
                </a:cubicBezTo>
                <a:cubicBezTo>
                  <a:pt x="659707" y="172117"/>
                  <a:pt x="607605" y="156686"/>
                  <a:pt x="593603" y="188404"/>
                </a:cubicBezTo>
                <a:cubicBezTo>
                  <a:pt x="584650" y="208693"/>
                  <a:pt x="600842" y="230505"/>
                  <a:pt x="615796" y="246793"/>
                </a:cubicBezTo>
                <a:lnTo>
                  <a:pt x="715142" y="354235"/>
                </a:lnTo>
                <a:cubicBezTo>
                  <a:pt x="684852" y="359664"/>
                  <a:pt x="667803" y="390906"/>
                  <a:pt x="651991" y="417290"/>
                </a:cubicBezTo>
                <a:cubicBezTo>
                  <a:pt x="636180" y="443675"/>
                  <a:pt x="609510" y="471392"/>
                  <a:pt x="579792" y="463487"/>
                </a:cubicBezTo>
                <a:cubicBezTo>
                  <a:pt x="534262" y="451390"/>
                  <a:pt x="540930" y="375380"/>
                  <a:pt x="499401" y="353187"/>
                </a:cubicBezTo>
                <a:cubicBezTo>
                  <a:pt x="467873" y="336328"/>
                  <a:pt x="430154" y="361283"/>
                  <a:pt x="407199" y="388620"/>
                </a:cubicBezTo>
                <a:cubicBezTo>
                  <a:pt x="390149" y="409004"/>
                  <a:pt x="375290" y="432911"/>
                  <a:pt x="374242" y="459391"/>
                </a:cubicBezTo>
                <a:cubicBezTo>
                  <a:pt x="373195" y="485870"/>
                  <a:pt x="390149" y="514541"/>
                  <a:pt x="416247" y="518636"/>
                </a:cubicBezTo>
                <a:cubicBezTo>
                  <a:pt x="429392" y="520732"/>
                  <a:pt x="443298" y="516636"/>
                  <a:pt x="455967" y="520637"/>
                </a:cubicBezTo>
                <a:cubicBezTo>
                  <a:pt x="474445" y="526447"/>
                  <a:pt x="484161" y="548354"/>
                  <a:pt x="481589" y="567595"/>
                </a:cubicBezTo>
                <a:cubicBezTo>
                  <a:pt x="479017" y="586835"/>
                  <a:pt x="467111" y="603409"/>
                  <a:pt x="453966" y="617696"/>
                </a:cubicBezTo>
                <a:cubicBezTo>
                  <a:pt x="421391" y="653034"/>
                  <a:pt x="379005" y="679133"/>
                  <a:pt x="332809" y="692277"/>
                </a:cubicBezTo>
                <a:cubicBezTo>
                  <a:pt x="320997" y="657416"/>
                  <a:pt x="307758" y="620459"/>
                  <a:pt x="278421" y="598361"/>
                </a:cubicBezTo>
                <a:cubicBezTo>
                  <a:pt x="249084" y="576263"/>
                  <a:pt x="198411" y="578930"/>
                  <a:pt x="183552" y="612553"/>
                </a:cubicBezTo>
                <a:cubicBezTo>
                  <a:pt x="174884" y="632174"/>
                  <a:pt x="180599" y="655796"/>
                  <a:pt x="172027" y="675418"/>
                </a:cubicBezTo>
                <a:cubicBezTo>
                  <a:pt x="164883" y="691705"/>
                  <a:pt x="148881" y="702564"/>
                  <a:pt x="132117" y="708184"/>
                </a:cubicBezTo>
                <a:cubicBezTo>
                  <a:pt x="84873" y="723805"/>
                  <a:pt x="27818" y="698468"/>
                  <a:pt x="7815" y="652939"/>
                </a:cubicBezTo>
                <a:cubicBezTo>
                  <a:pt x="-12187" y="607409"/>
                  <a:pt x="7625" y="548164"/>
                  <a:pt x="51059" y="523970"/>
                </a:cubicBezTo>
                <a:cubicBezTo>
                  <a:pt x="64108" y="516636"/>
                  <a:pt x="79158" y="512064"/>
                  <a:pt x="89540" y="501205"/>
                </a:cubicBezTo>
                <a:cubicBezTo>
                  <a:pt x="108114" y="481870"/>
                  <a:pt x="104685" y="448913"/>
                  <a:pt x="89064" y="427101"/>
                </a:cubicBezTo>
                <a:cubicBezTo>
                  <a:pt x="73443" y="405289"/>
                  <a:pt x="48964" y="391954"/>
                  <a:pt x="2958" y="351472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0" name="Google Shape;460;p14"/>
          <p:cNvGrpSpPr/>
          <p:nvPr/>
        </p:nvGrpSpPr>
        <p:grpSpPr>
          <a:xfrm>
            <a:off x="10108179" y="5169377"/>
            <a:ext cx="679947" cy="652506"/>
            <a:chOff x="3896486" y="3679569"/>
            <a:chExt cx="792294" cy="760319"/>
          </a:xfrm>
        </p:grpSpPr>
        <p:sp>
          <p:nvSpPr>
            <p:cNvPr id="461" name="Google Shape;461;p14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273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5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5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469" name="Google Shape;4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470" name="Google Shape;470;p15"/>
          <p:cNvSpPr txBox="1">
            <a:spLocks noGrp="1"/>
          </p:cNvSpPr>
          <p:nvPr>
            <p:ph type="subTitle" idx="1"/>
          </p:nvPr>
        </p:nvSpPr>
        <p:spPr>
          <a:xfrm>
            <a:off x="1014275" y="2364825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1" name="Google Shape;471;p15"/>
          <p:cNvSpPr txBox="1">
            <a:spLocks noGrp="1"/>
          </p:cNvSpPr>
          <p:nvPr>
            <p:ph type="subTitle" idx="2"/>
          </p:nvPr>
        </p:nvSpPr>
        <p:spPr>
          <a:xfrm>
            <a:off x="1014275" y="4216652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2" name="Google Shape;472;p15"/>
          <p:cNvSpPr txBox="1">
            <a:spLocks noGrp="1"/>
          </p:cNvSpPr>
          <p:nvPr>
            <p:ph type="subTitle" idx="3"/>
          </p:nvPr>
        </p:nvSpPr>
        <p:spPr>
          <a:xfrm>
            <a:off x="8150124" y="2373026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subTitle" idx="4"/>
          </p:nvPr>
        </p:nvSpPr>
        <p:spPr>
          <a:xfrm>
            <a:off x="4601473" y="2379993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5"/>
          </p:nvPr>
        </p:nvSpPr>
        <p:spPr>
          <a:xfrm>
            <a:off x="4601473" y="4216652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subTitle" idx="6"/>
          </p:nvPr>
        </p:nvSpPr>
        <p:spPr>
          <a:xfrm>
            <a:off x="8150124" y="4200440"/>
            <a:ext cx="3027600" cy="53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2" name="Google Shape;482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3" name="Google Shape;483;p15"/>
          <p:cNvSpPr/>
          <p:nvPr/>
        </p:nvSpPr>
        <p:spPr>
          <a:xfrm flipH="1">
            <a:off x="10878110" y="5394575"/>
            <a:ext cx="739500" cy="85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5"/>
          <p:cNvSpPr/>
          <p:nvPr/>
        </p:nvSpPr>
        <p:spPr>
          <a:xfrm rot="-2064314">
            <a:off x="603340" y="5460755"/>
            <a:ext cx="615268" cy="825175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5" name="Google Shape;485;p15"/>
          <p:cNvGrpSpPr/>
          <p:nvPr/>
        </p:nvGrpSpPr>
        <p:grpSpPr>
          <a:xfrm flipH="1">
            <a:off x="10832626" y="5359112"/>
            <a:ext cx="714761" cy="797669"/>
            <a:chOff x="5932213" y="4153080"/>
            <a:chExt cx="714761" cy="797669"/>
          </a:xfrm>
        </p:grpSpPr>
        <p:sp>
          <p:nvSpPr>
            <p:cNvPr id="486" name="Google Shape;486;p15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15"/>
          <p:cNvGrpSpPr/>
          <p:nvPr/>
        </p:nvGrpSpPr>
        <p:grpSpPr>
          <a:xfrm>
            <a:off x="10816529" y="963315"/>
            <a:ext cx="679947" cy="652506"/>
            <a:chOff x="3896486" y="3679569"/>
            <a:chExt cx="792294" cy="760319"/>
          </a:xfrm>
        </p:grpSpPr>
        <p:sp>
          <p:nvSpPr>
            <p:cNvPr id="502" name="Google Shape;502;p15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200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11" name="Google Shape;51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512" name="Google Shape;512;p16"/>
          <p:cNvSpPr txBox="1">
            <a:spLocks noGrp="1"/>
          </p:cNvSpPr>
          <p:nvPr>
            <p:ph type="subTitle" idx="1"/>
          </p:nvPr>
        </p:nvSpPr>
        <p:spPr>
          <a:xfrm>
            <a:off x="8378500" y="2110975"/>
            <a:ext cx="287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3" name="Google Shape;513;p16"/>
          <p:cNvSpPr txBox="1">
            <a:spLocks noGrp="1"/>
          </p:cNvSpPr>
          <p:nvPr>
            <p:ph type="subTitle" idx="2"/>
          </p:nvPr>
        </p:nvSpPr>
        <p:spPr>
          <a:xfrm>
            <a:off x="8378500" y="3797957"/>
            <a:ext cx="287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4" name="Google Shape;514;p16"/>
          <p:cNvSpPr txBox="1">
            <a:spLocks noGrp="1"/>
          </p:cNvSpPr>
          <p:nvPr>
            <p:ph type="title"/>
          </p:nvPr>
        </p:nvSpPr>
        <p:spPr>
          <a:xfrm>
            <a:off x="1221450" y="821975"/>
            <a:ext cx="974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5" name="Google Shape;515;p16"/>
          <p:cNvSpPr txBox="1">
            <a:spLocks noGrp="1"/>
          </p:cNvSpPr>
          <p:nvPr>
            <p:ph type="body" idx="3"/>
          </p:nvPr>
        </p:nvSpPr>
        <p:spPr>
          <a:xfrm>
            <a:off x="8378500" y="2546975"/>
            <a:ext cx="2873400" cy="111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16" name="Google Shape;516;p16"/>
          <p:cNvSpPr txBox="1">
            <a:spLocks noGrp="1"/>
          </p:cNvSpPr>
          <p:nvPr>
            <p:ph type="body" idx="4"/>
          </p:nvPr>
        </p:nvSpPr>
        <p:spPr>
          <a:xfrm>
            <a:off x="8378500" y="4201900"/>
            <a:ext cx="2873400" cy="111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517" name="Google Shape;517;p16"/>
          <p:cNvGrpSpPr/>
          <p:nvPr/>
        </p:nvGrpSpPr>
        <p:grpSpPr>
          <a:xfrm>
            <a:off x="10824011" y="5368933"/>
            <a:ext cx="757664" cy="739072"/>
            <a:chOff x="2714053" y="3696339"/>
            <a:chExt cx="757664" cy="739072"/>
          </a:xfrm>
        </p:grpSpPr>
        <p:sp>
          <p:nvSpPr>
            <p:cNvPr id="518" name="Google Shape;518;p16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120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29" name="Google Shape;52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530" name="Google Shape;530;p17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31" name="Google Shape;531;p17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32" name="Google Shape;532;p17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34" name="Google Shape;534;p17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body" idx="6"/>
          </p:nvPr>
        </p:nvSpPr>
        <p:spPr>
          <a:xfrm>
            <a:off x="807888" y="3177102"/>
            <a:ext cx="18474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body" idx="7"/>
          </p:nvPr>
        </p:nvSpPr>
        <p:spPr>
          <a:xfrm>
            <a:off x="2990091" y="3177102"/>
            <a:ext cx="18474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body" idx="8"/>
          </p:nvPr>
        </p:nvSpPr>
        <p:spPr>
          <a:xfrm>
            <a:off x="5172295" y="3177102"/>
            <a:ext cx="18474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body" idx="9"/>
          </p:nvPr>
        </p:nvSpPr>
        <p:spPr>
          <a:xfrm>
            <a:off x="7354499" y="3177102"/>
            <a:ext cx="18474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0" name="Google Shape;540;p17"/>
          <p:cNvSpPr txBox="1">
            <a:spLocks noGrp="1"/>
          </p:cNvSpPr>
          <p:nvPr>
            <p:ph type="body" idx="13"/>
          </p:nvPr>
        </p:nvSpPr>
        <p:spPr>
          <a:xfrm>
            <a:off x="9536702" y="3177102"/>
            <a:ext cx="18474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541" name="Google Shape;541;p17"/>
          <p:cNvGrpSpPr/>
          <p:nvPr/>
        </p:nvGrpSpPr>
        <p:grpSpPr>
          <a:xfrm>
            <a:off x="10824011" y="5368933"/>
            <a:ext cx="757664" cy="739072"/>
            <a:chOff x="2714053" y="3696339"/>
            <a:chExt cx="757664" cy="739072"/>
          </a:xfrm>
        </p:grpSpPr>
        <p:sp>
          <p:nvSpPr>
            <p:cNvPr id="542" name="Google Shape;542;p17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17"/>
          <p:cNvSpPr/>
          <p:nvPr/>
        </p:nvSpPr>
        <p:spPr>
          <a:xfrm>
            <a:off x="10850275" y="695326"/>
            <a:ext cx="7314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17"/>
          <p:cNvGrpSpPr/>
          <p:nvPr/>
        </p:nvGrpSpPr>
        <p:grpSpPr>
          <a:xfrm>
            <a:off x="10876004" y="684690"/>
            <a:ext cx="679947" cy="652506"/>
            <a:chOff x="3896486" y="3679569"/>
            <a:chExt cx="792294" cy="760319"/>
          </a:xfrm>
        </p:grpSpPr>
        <p:sp>
          <p:nvSpPr>
            <p:cNvPr id="551" name="Google Shape;551;p17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17"/>
          <p:cNvSpPr/>
          <p:nvPr/>
        </p:nvSpPr>
        <p:spPr>
          <a:xfrm rot="1751628">
            <a:off x="602950" y="782309"/>
            <a:ext cx="614979" cy="824788"/>
          </a:xfrm>
          <a:custGeom>
            <a:avLst/>
            <a:gdLst/>
            <a:ahLst/>
            <a:cxnLst/>
            <a:rect l="l" t="t" r="r" b="b"/>
            <a:pathLst>
              <a:path w="615314" h="825237" extrusionOk="0">
                <a:moveTo>
                  <a:pt x="430339" y="650414"/>
                </a:moveTo>
                <a:cubicBezTo>
                  <a:pt x="475541" y="682620"/>
                  <a:pt x="483381" y="756286"/>
                  <a:pt x="445383" y="796826"/>
                </a:cubicBezTo>
                <a:cubicBezTo>
                  <a:pt x="407385" y="837367"/>
                  <a:pt x="332802" y="834047"/>
                  <a:pt x="299112" y="789905"/>
                </a:cubicBezTo>
                <a:cubicBezTo>
                  <a:pt x="265423" y="745762"/>
                  <a:pt x="282373" y="672379"/>
                  <a:pt x="332307" y="648083"/>
                </a:cubicBezTo>
                <a:cubicBezTo>
                  <a:pt x="282303" y="657123"/>
                  <a:pt x="231309" y="660372"/>
                  <a:pt x="180598" y="657759"/>
                </a:cubicBezTo>
                <a:lnTo>
                  <a:pt x="184765" y="482177"/>
                </a:lnTo>
                <a:cubicBezTo>
                  <a:pt x="148109" y="516997"/>
                  <a:pt x="92878" y="530911"/>
                  <a:pt x="44074" y="517633"/>
                </a:cubicBezTo>
                <a:cubicBezTo>
                  <a:pt x="30725" y="513960"/>
                  <a:pt x="17235" y="507957"/>
                  <a:pt x="9113" y="496727"/>
                </a:cubicBezTo>
                <a:cubicBezTo>
                  <a:pt x="2121" y="487121"/>
                  <a:pt x="-69" y="474691"/>
                  <a:pt x="2" y="462825"/>
                </a:cubicBezTo>
                <a:cubicBezTo>
                  <a:pt x="143" y="424615"/>
                  <a:pt x="23026" y="387324"/>
                  <a:pt x="56999" y="369737"/>
                </a:cubicBezTo>
                <a:cubicBezTo>
                  <a:pt x="90971" y="352151"/>
                  <a:pt x="134548" y="355188"/>
                  <a:pt x="165837" y="377153"/>
                </a:cubicBezTo>
                <a:cubicBezTo>
                  <a:pt x="153971" y="320863"/>
                  <a:pt x="153830" y="262100"/>
                  <a:pt x="165484" y="205739"/>
                </a:cubicBezTo>
                <a:cubicBezTo>
                  <a:pt x="214005" y="192743"/>
                  <a:pt x="264363" y="186316"/>
                  <a:pt x="314580" y="186740"/>
                </a:cubicBezTo>
                <a:cubicBezTo>
                  <a:pt x="275028" y="153474"/>
                  <a:pt x="265846" y="89555"/>
                  <a:pt x="294451" y="46543"/>
                </a:cubicBezTo>
                <a:cubicBezTo>
                  <a:pt x="323055" y="3530"/>
                  <a:pt x="385561" y="-12785"/>
                  <a:pt x="431540" y="10875"/>
                </a:cubicBezTo>
                <a:cubicBezTo>
                  <a:pt x="477519" y="34536"/>
                  <a:pt x="500685" y="94782"/>
                  <a:pt x="482322" y="143091"/>
                </a:cubicBezTo>
                <a:cubicBezTo>
                  <a:pt x="474058" y="164845"/>
                  <a:pt x="455695" y="185186"/>
                  <a:pt x="432458" y="186245"/>
                </a:cubicBezTo>
                <a:cubicBezTo>
                  <a:pt x="493764" y="178335"/>
                  <a:pt x="557046" y="186245"/>
                  <a:pt x="614467" y="209129"/>
                </a:cubicBezTo>
                <a:cubicBezTo>
                  <a:pt x="605709" y="259840"/>
                  <a:pt x="605992" y="312105"/>
                  <a:pt x="615315" y="362745"/>
                </a:cubicBezTo>
                <a:cubicBezTo>
                  <a:pt x="575410" y="349043"/>
                  <a:pt x="530702" y="340568"/>
                  <a:pt x="491645" y="356530"/>
                </a:cubicBezTo>
                <a:cubicBezTo>
                  <a:pt x="452587" y="372492"/>
                  <a:pt x="424901" y="421084"/>
                  <a:pt x="444253" y="458588"/>
                </a:cubicBezTo>
                <a:cubicBezTo>
                  <a:pt x="466995" y="502660"/>
                  <a:pt x="529501" y="501318"/>
                  <a:pt x="578447" y="493619"/>
                </a:cubicBezTo>
                <a:cubicBezTo>
                  <a:pt x="577952" y="555278"/>
                  <a:pt x="577458" y="616936"/>
                  <a:pt x="576964" y="678594"/>
                </a:cubicBezTo>
                <a:cubicBezTo>
                  <a:pt x="530773" y="658889"/>
                  <a:pt x="479991" y="650061"/>
                  <a:pt x="430269" y="650414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085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8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8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61" name="Google Shape;5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1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68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02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9"/>
          <p:cNvSpPr/>
          <p:nvPr/>
        </p:nvSpPr>
        <p:spPr>
          <a:xfrm flipH="1">
            <a:off x="953130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9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69" name="Google Shape;56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570" name="Google Shape;570;p19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1" name="Google Shape;571;p19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930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0"/>
          <p:cNvSpPr/>
          <p:nvPr/>
        </p:nvSpPr>
        <p:spPr>
          <a:xfrm>
            <a:off x="0" y="5064596"/>
            <a:ext cx="2660700" cy="1793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0"/>
          <p:cNvSpPr/>
          <p:nvPr/>
        </p:nvSpPr>
        <p:spPr>
          <a:xfrm>
            <a:off x="462403" y="589064"/>
            <a:ext cx="11267100" cy="5832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188" y="-76188"/>
            <a:ext cx="1878419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76" name="Google Shape;57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52588" y="-76188"/>
            <a:ext cx="1878418" cy="97051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577" name="Google Shape;577;p20"/>
          <p:cNvSpPr txBox="1">
            <a:spLocks noGrp="1"/>
          </p:cNvSpPr>
          <p:nvPr>
            <p:ph type="subTitle" idx="1"/>
          </p:nvPr>
        </p:nvSpPr>
        <p:spPr>
          <a:xfrm>
            <a:off x="3305250" y="3120925"/>
            <a:ext cx="55815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1"/>
                </a:solidFill>
                <a:highlight>
                  <a:schemeClr val="accent2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title"/>
          </p:nvPr>
        </p:nvSpPr>
        <p:spPr>
          <a:xfrm>
            <a:off x="3159300" y="18832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body" idx="2"/>
          </p:nvPr>
        </p:nvSpPr>
        <p:spPr>
          <a:xfrm>
            <a:off x="3305250" y="35285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80" name="Google Shape;580;p2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0"/>
          <p:cNvSpPr/>
          <p:nvPr/>
        </p:nvSpPr>
        <p:spPr>
          <a:xfrm>
            <a:off x="5077376" y="926200"/>
            <a:ext cx="739500" cy="85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0"/>
          <p:cNvSpPr/>
          <p:nvPr/>
        </p:nvSpPr>
        <p:spPr>
          <a:xfrm>
            <a:off x="7974033" y="5586804"/>
            <a:ext cx="945000" cy="6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0"/>
          <p:cNvSpPr/>
          <p:nvPr/>
        </p:nvSpPr>
        <p:spPr>
          <a:xfrm rot="2088241">
            <a:off x="1122766" y="5398869"/>
            <a:ext cx="384897" cy="507380"/>
          </a:xfrm>
          <a:custGeom>
            <a:avLst/>
            <a:gdLst/>
            <a:ahLst/>
            <a:cxnLst/>
            <a:rect l="l" t="t" r="r" b="b"/>
            <a:pathLst>
              <a:path w="385418" h="508066" extrusionOk="0">
                <a:moveTo>
                  <a:pt x="106225" y="240597"/>
                </a:moveTo>
                <a:cubicBezTo>
                  <a:pt x="118090" y="327894"/>
                  <a:pt x="118302" y="416744"/>
                  <a:pt x="106719" y="504041"/>
                </a:cubicBezTo>
                <a:lnTo>
                  <a:pt x="262737" y="508066"/>
                </a:lnTo>
                <a:cubicBezTo>
                  <a:pt x="260265" y="412648"/>
                  <a:pt x="263585" y="317159"/>
                  <a:pt x="272696" y="222164"/>
                </a:cubicBezTo>
                <a:cubicBezTo>
                  <a:pt x="310340" y="224071"/>
                  <a:pt x="348126" y="222234"/>
                  <a:pt x="385418" y="216866"/>
                </a:cubicBezTo>
                <a:cubicBezTo>
                  <a:pt x="319875" y="153654"/>
                  <a:pt x="260265" y="84297"/>
                  <a:pt x="207576" y="9997"/>
                </a:cubicBezTo>
                <a:cubicBezTo>
                  <a:pt x="204469" y="5617"/>
                  <a:pt x="200867" y="885"/>
                  <a:pt x="195570" y="108"/>
                </a:cubicBezTo>
                <a:cubicBezTo>
                  <a:pt x="189284" y="-810"/>
                  <a:pt x="183916" y="4276"/>
                  <a:pt x="179608" y="8866"/>
                </a:cubicBezTo>
                <a:cubicBezTo>
                  <a:pt x="115336" y="78506"/>
                  <a:pt x="55302" y="152171"/>
                  <a:pt x="0" y="229226"/>
                </a:cubicBezTo>
                <a:cubicBezTo>
                  <a:pt x="36727" y="229650"/>
                  <a:pt x="73453" y="232405"/>
                  <a:pt x="106154" y="240668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0"/>
          <p:cNvSpPr/>
          <p:nvPr/>
        </p:nvSpPr>
        <p:spPr>
          <a:xfrm rot="10800000" flipH="1">
            <a:off x="2585942" y="5970689"/>
            <a:ext cx="2145515" cy="45753"/>
          </a:xfrm>
          <a:custGeom>
            <a:avLst/>
            <a:gdLst/>
            <a:ahLst/>
            <a:cxnLst/>
            <a:rect l="l" t="t" r="r" b="b"/>
            <a:pathLst>
              <a:path w="487617" h="28462" extrusionOk="0">
                <a:moveTo>
                  <a:pt x="0" y="28463"/>
                </a:moveTo>
                <a:cubicBezTo>
                  <a:pt x="161809" y="9817"/>
                  <a:pt x="324749" y="282"/>
                  <a:pt x="487617" y="0"/>
                </a:cubicBezTo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5" name="Google Shape;585;p20"/>
          <p:cNvGrpSpPr/>
          <p:nvPr/>
        </p:nvGrpSpPr>
        <p:grpSpPr>
          <a:xfrm>
            <a:off x="5147599" y="890737"/>
            <a:ext cx="714761" cy="797669"/>
            <a:chOff x="5932213" y="4153080"/>
            <a:chExt cx="714761" cy="797669"/>
          </a:xfrm>
        </p:grpSpPr>
        <p:sp>
          <p:nvSpPr>
            <p:cNvPr id="586" name="Google Shape;586;p20"/>
            <p:cNvSpPr/>
            <p:nvPr/>
          </p:nvSpPr>
          <p:spPr>
            <a:xfrm>
              <a:off x="6140446" y="4442969"/>
              <a:ext cx="302911" cy="462703"/>
            </a:xfrm>
            <a:custGeom>
              <a:avLst/>
              <a:gdLst/>
              <a:ahLst/>
              <a:cxnLst/>
              <a:rect l="l" t="t" r="r" b="b"/>
              <a:pathLst>
                <a:path w="302911" h="462703" extrusionOk="0">
                  <a:moveTo>
                    <a:pt x="140740" y="462655"/>
                  </a:moveTo>
                  <a:cubicBezTo>
                    <a:pt x="129652" y="463361"/>
                    <a:pt x="119693" y="456369"/>
                    <a:pt x="117716" y="446340"/>
                  </a:cubicBezTo>
                  <a:cubicBezTo>
                    <a:pt x="110794" y="411873"/>
                    <a:pt x="93278" y="335312"/>
                    <a:pt x="67569" y="296537"/>
                  </a:cubicBezTo>
                  <a:cubicBezTo>
                    <a:pt x="33739" y="245614"/>
                    <a:pt x="-3483" y="191301"/>
                    <a:pt x="261" y="131832"/>
                  </a:cubicBezTo>
                  <a:cubicBezTo>
                    <a:pt x="3015" y="88325"/>
                    <a:pt x="29501" y="46584"/>
                    <a:pt x="69477" y="22641"/>
                  </a:cubicBezTo>
                  <a:cubicBezTo>
                    <a:pt x="109523" y="-1231"/>
                    <a:pt x="162070" y="-6670"/>
                    <a:pt x="206919" y="8445"/>
                  </a:cubicBezTo>
                  <a:cubicBezTo>
                    <a:pt x="223234" y="13954"/>
                    <a:pt x="238561" y="22005"/>
                    <a:pt x="251274" y="32812"/>
                  </a:cubicBezTo>
                  <a:cubicBezTo>
                    <a:pt x="275075" y="52940"/>
                    <a:pt x="288706" y="81333"/>
                    <a:pt x="296052" y="110220"/>
                  </a:cubicBezTo>
                  <a:cubicBezTo>
                    <a:pt x="308694" y="160154"/>
                    <a:pt x="303750" y="213620"/>
                    <a:pt x="282138" y="260941"/>
                  </a:cubicBezTo>
                  <a:cubicBezTo>
                    <a:pt x="269919" y="287709"/>
                    <a:pt x="252474" y="312641"/>
                    <a:pt x="243858" y="340609"/>
                  </a:cubicBezTo>
                  <a:cubicBezTo>
                    <a:pt x="236018" y="366247"/>
                    <a:pt x="238561" y="411096"/>
                    <a:pt x="240891" y="436664"/>
                  </a:cubicBezTo>
                  <a:cubicBezTo>
                    <a:pt x="241880" y="447399"/>
                    <a:pt x="233051" y="456722"/>
                    <a:pt x="221327" y="457428"/>
                  </a:cubicBezTo>
                  <a:lnTo>
                    <a:pt x="140740" y="46251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204765" y="4536238"/>
              <a:ext cx="162465" cy="244655"/>
            </a:xfrm>
            <a:custGeom>
              <a:avLst/>
              <a:gdLst/>
              <a:ahLst/>
              <a:cxnLst/>
              <a:rect l="l" t="t" r="r" b="b"/>
              <a:pathLst>
                <a:path w="162465" h="244655" extrusionOk="0">
                  <a:moveTo>
                    <a:pt x="72537" y="244656"/>
                  </a:moveTo>
                  <a:cubicBezTo>
                    <a:pt x="75363" y="183421"/>
                    <a:pt x="65687" y="121622"/>
                    <a:pt x="44145" y="64201"/>
                  </a:cubicBezTo>
                  <a:cubicBezTo>
                    <a:pt x="40896" y="55655"/>
                    <a:pt x="37152" y="46756"/>
                    <a:pt x="30090" y="40964"/>
                  </a:cubicBezTo>
                  <a:cubicBezTo>
                    <a:pt x="23027" y="35173"/>
                    <a:pt x="11585" y="33619"/>
                    <a:pt x="5017" y="40046"/>
                  </a:cubicBezTo>
                  <a:cubicBezTo>
                    <a:pt x="1415" y="43577"/>
                    <a:pt x="-68" y="48804"/>
                    <a:pt x="2" y="53819"/>
                  </a:cubicBezTo>
                  <a:cubicBezTo>
                    <a:pt x="214" y="65402"/>
                    <a:pt x="8054" y="75784"/>
                    <a:pt x="17942" y="81787"/>
                  </a:cubicBezTo>
                  <a:cubicBezTo>
                    <a:pt x="27830" y="87791"/>
                    <a:pt x="39483" y="90051"/>
                    <a:pt x="50925" y="91534"/>
                  </a:cubicBezTo>
                  <a:cubicBezTo>
                    <a:pt x="58765" y="92523"/>
                    <a:pt x="67099" y="93159"/>
                    <a:pt x="74232" y="89768"/>
                  </a:cubicBezTo>
                  <a:cubicBezTo>
                    <a:pt x="86734" y="83836"/>
                    <a:pt x="90972" y="68439"/>
                    <a:pt x="93796" y="54878"/>
                  </a:cubicBezTo>
                  <a:cubicBezTo>
                    <a:pt x="95915" y="44849"/>
                    <a:pt x="97964" y="34608"/>
                    <a:pt x="96622" y="24437"/>
                  </a:cubicBezTo>
                  <a:cubicBezTo>
                    <a:pt x="95280" y="14267"/>
                    <a:pt x="89700" y="4096"/>
                    <a:pt x="80307" y="0"/>
                  </a:cubicBezTo>
                  <a:cubicBezTo>
                    <a:pt x="65404" y="17304"/>
                    <a:pt x="65969" y="45838"/>
                    <a:pt x="81507" y="62576"/>
                  </a:cubicBezTo>
                  <a:cubicBezTo>
                    <a:pt x="97046" y="79315"/>
                    <a:pt x="125508" y="81929"/>
                    <a:pt x="143872" y="68368"/>
                  </a:cubicBezTo>
                  <a:cubicBezTo>
                    <a:pt x="162235" y="54808"/>
                    <a:pt x="168027" y="26839"/>
                    <a:pt x="156585" y="7063"/>
                  </a:cubicBezTo>
                  <a:cubicBezTo>
                    <a:pt x="155172" y="4591"/>
                    <a:pt x="152983" y="1977"/>
                    <a:pt x="150158" y="2048"/>
                  </a:cubicBezTo>
                  <a:cubicBezTo>
                    <a:pt x="148180" y="2048"/>
                    <a:pt x="146485" y="3461"/>
                    <a:pt x="145073" y="4803"/>
                  </a:cubicBezTo>
                  <a:cubicBezTo>
                    <a:pt x="130382" y="18999"/>
                    <a:pt x="127274" y="41035"/>
                    <a:pt x="125226" y="61376"/>
                  </a:cubicBezTo>
                  <a:cubicBezTo>
                    <a:pt x="119223" y="122610"/>
                    <a:pt x="116680" y="187023"/>
                    <a:pt x="142389" y="24296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237962" y="4782446"/>
              <a:ext cx="141256" cy="5934"/>
            </a:xfrm>
            <a:custGeom>
              <a:avLst/>
              <a:gdLst/>
              <a:ahLst/>
              <a:cxnLst/>
              <a:rect l="l" t="t" r="r" b="b"/>
              <a:pathLst>
                <a:path w="141256" h="5934" extrusionOk="0">
                  <a:moveTo>
                    <a:pt x="0" y="5934"/>
                  </a:moveTo>
                  <a:cubicBezTo>
                    <a:pt x="46968" y="1909"/>
                    <a:pt x="94077" y="-69"/>
                    <a:pt x="141256" y="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244177" y="4807380"/>
              <a:ext cx="130662" cy="5156"/>
            </a:xfrm>
            <a:custGeom>
              <a:avLst/>
              <a:gdLst/>
              <a:ahLst/>
              <a:cxnLst/>
              <a:rect l="l" t="t" r="r" b="b"/>
              <a:pathLst>
                <a:path w="130662" h="5156" extrusionOk="0">
                  <a:moveTo>
                    <a:pt x="0" y="5156"/>
                  </a:moveTo>
                  <a:lnTo>
                    <a:pt x="1306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6269109" y="4834857"/>
              <a:ext cx="109968" cy="3740"/>
            </a:xfrm>
            <a:custGeom>
              <a:avLst/>
              <a:gdLst/>
              <a:ahLst/>
              <a:cxnLst/>
              <a:rect l="l" t="t" r="r" b="b"/>
              <a:pathLst>
                <a:path w="109968" h="3740" extrusionOk="0">
                  <a:moveTo>
                    <a:pt x="0" y="3741"/>
                  </a:moveTo>
                  <a:cubicBezTo>
                    <a:pt x="36162" y="280"/>
                    <a:pt x="73241" y="-780"/>
                    <a:pt x="109968" y="562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6252511" y="4861622"/>
              <a:ext cx="113217" cy="4750"/>
            </a:xfrm>
            <a:custGeom>
              <a:avLst/>
              <a:gdLst/>
              <a:ahLst/>
              <a:cxnLst/>
              <a:rect l="l" t="t" r="r" b="b"/>
              <a:pathLst>
                <a:path w="113217" h="4750" extrusionOk="0">
                  <a:moveTo>
                    <a:pt x="0" y="4096"/>
                  </a:moveTo>
                  <a:cubicBezTo>
                    <a:pt x="37857" y="5721"/>
                    <a:pt x="75996" y="4308"/>
                    <a:pt x="11321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6283023" y="4900609"/>
              <a:ext cx="82633" cy="50140"/>
            </a:xfrm>
            <a:custGeom>
              <a:avLst/>
              <a:gdLst/>
              <a:ahLst/>
              <a:cxnLst/>
              <a:rect l="l" t="t" r="r" b="b"/>
              <a:pathLst>
                <a:path w="82633" h="50140" extrusionOk="0">
                  <a:moveTo>
                    <a:pt x="0" y="7840"/>
                  </a:moveTo>
                  <a:cubicBezTo>
                    <a:pt x="1766" y="21118"/>
                    <a:pt x="4238" y="35879"/>
                    <a:pt x="14761" y="44143"/>
                  </a:cubicBezTo>
                  <a:cubicBezTo>
                    <a:pt x="26203" y="53113"/>
                    <a:pt x="42942" y="50852"/>
                    <a:pt x="56220" y="44990"/>
                  </a:cubicBezTo>
                  <a:cubicBezTo>
                    <a:pt x="65049" y="41106"/>
                    <a:pt x="73524" y="35526"/>
                    <a:pt x="78539" y="27262"/>
                  </a:cubicBezTo>
                  <a:cubicBezTo>
                    <a:pt x="83553" y="18999"/>
                    <a:pt x="84401" y="7699"/>
                    <a:pt x="7860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5981441" y="4729830"/>
              <a:ext cx="80868" cy="47956"/>
            </a:xfrm>
            <a:custGeom>
              <a:avLst/>
              <a:gdLst/>
              <a:ahLst/>
              <a:cxnLst/>
              <a:rect l="l" t="t" r="r" b="b"/>
              <a:pathLst>
                <a:path w="80868" h="47956" extrusionOk="0">
                  <a:moveTo>
                    <a:pt x="0" y="47956"/>
                  </a:moveTo>
                  <a:cubicBezTo>
                    <a:pt x="26627" y="31430"/>
                    <a:pt x="53607" y="15397"/>
                    <a:pt x="80869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932213" y="4591823"/>
              <a:ext cx="84330" cy="7486"/>
            </a:xfrm>
            <a:custGeom>
              <a:avLst/>
              <a:gdLst/>
              <a:ahLst/>
              <a:cxnLst/>
              <a:rect l="l" t="t" r="r" b="b"/>
              <a:pathLst>
                <a:path w="84330" h="7486" extrusionOk="0">
                  <a:moveTo>
                    <a:pt x="0" y="7487"/>
                  </a:moveTo>
                  <a:lnTo>
                    <a:pt x="8433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979110" y="4302529"/>
              <a:ext cx="85954" cy="51629"/>
            </a:xfrm>
            <a:custGeom>
              <a:avLst/>
              <a:gdLst/>
              <a:ahLst/>
              <a:cxnLst/>
              <a:rect l="l" t="t" r="r" b="b"/>
              <a:pathLst>
                <a:path w="85954" h="51629" extrusionOk="0">
                  <a:moveTo>
                    <a:pt x="85954" y="51629"/>
                  </a:moveTo>
                  <a:cubicBezTo>
                    <a:pt x="56432" y="35950"/>
                    <a:pt x="27686" y="1871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6260182" y="4153080"/>
              <a:ext cx="7019" cy="103187"/>
            </a:xfrm>
            <a:custGeom>
              <a:avLst/>
              <a:gdLst/>
              <a:ahLst/>
              <a:cxnLst/>
              <a:rect l="l" t="t" r="r" b="b"/>
              <a:pathLst>
                <a:path w="7019" h="103187" extrusionOk="0">
                  <a:moveTo>
                    <a:pt x="7020" y="103188"/>
                  </a:moveTo>
                  <a:cubicBezTo>
                    <a:pt x="1017" y="69216"/>
                    <a:pt x="-1173" y="34537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6450059" y="4228511"/>
              <a:ext cx="68368" cy="90969"/>
            </a:xfrm>
            <a:custGeom>
              <a:avLst/>
              <a:gdLst/>
              <a:ahLst/>
              <a:cxnLst/>
              <a:rect l="l" t="t" r="r" b="b"/>
              <a:pathLst>
                <a:path w="68368" h="90969" extrusionOk="0">
                  <a:moveTo>
                    <a:pt x="0" y="90969"/>
                  </a:moveTo>
                  <a:lnTo>
                    <a:pt x="6836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6532270" y="4394417"/>
              <a:ext cx="102340" cy="33195"/>
            </a:xfrm>
            <a:custGeom>
              <a:avLst/>
              <a:gdLst/>
              <a:ahLst/>
              <a:cxnLst/>
              <a:rect l="l" t="t" r="r" b="b"/>
              <a:pathLst>
                <a:path w="102340" h="33195" extrusionOk="0">
                  <a:moveTo>
                    <a:pt x="0" y="33195"/>
                  </a:moveTo>
                  <a:cubicBezTo>
                    <a:pt x="19776" y="29805"/>
                    <a:pt x="38775" y="22954"/>
                    <a:pt x="57703" y="16103"/>
                  </a:cubicBezTo>
                  <a:lnTo>
                    <a:pt x="10234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6565395" y="4557475"/>
              <a:ext cx="81579" cy="4259"/>
            </a:xfrm>
            <a:custGeom>
              <a:avLst/>
              <a:gdLst/>
              <a:ahLst/>
              <a:cxnLst/>
              <a:rect l="l" t="t" r="r" b="b"/>
              <a:pathLst>
                <a:path w="81579" h="4259" extrusionOk="0">
                  <a:moveTo>
                    <a:pt x="0" y="4260"/>
                  </a:moveTo>
                  <a:lnTo>
                    <a:pt x="78397" y="2776"/>
                  </a:lnTo>
                  <a:cubicBezTo>
                    <a:pt x="79598" y="2776"/>
                    <a:pt x="81010" y="2565"/>
                    <a:pt x="81505" y="1505"/>
                  </a:cubicBezTo>
                  <a:cubicBezTo>
                    <a:pt x="81999" y="446"/>
                    <a:pt x="79881" y="-684"/>
                    <a:pt x="79739" y="51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6548585" y="4692892"/>
              <a:ext cx="97325" cy="45272"/>
            </a:xfrm>
            <a:custGeom>
              <a:avLst/>
              <a:gdLst/>
              <a:ahLst/>
              <a:cxnLst/>
              <a:rect l="l" t="t" r="r" b="b"/>
              <a:pathLst>
                <a:path w="97325" h="45272" extrusionOk="0">
                  <a:moveTo>
                    <a:pt x="0" y="0"/>
                  </a:moveTo>
                  <a:cubicBezTo>
                    <a:pt x="33336" y="13137"/>
                    <a:pt x="65826" y="28251"/>
                    <a:pt x="97325" y="45273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20"/>
          <p:cNvGrpSpPr/>
          <p:nvPr/>
        </p:nvGrpSpPr>
        <p:grpSpPr>
          <a:xfrm>
            <a:off x="8099619" y="5661568"/>
            <a:ext cx="718538" cy="497904"/>
            <a:chOff x="9711053" y="4291818"/>
            <a:chExt cx="718538" cy="497904"/>
          </a:xfrm>
        </p:grpSpPr>
        <p:sp>
          <p:nvSpPr>
            <p:cNvPr id="602" name="Google Shape;602;p20"/>
            <p:cNvSpPr/>
            <p:nvPr/>
          </p:nvSpPr>
          <p:spPr>
            <a:xfrm>
              <a:off x="9711053" y="4291818"/>
              <a:ext cx="718538" cy="497904"/>
            </a:xfrm>
            <a:custGeom>
              <a:avLst/>
              <a:gdLst/>
              <a:ahLst/>
              <a:cxnLst/>
              <a:rect l="l" t="t" r="r" b="b"/>
              <a:pathLst>
                <a:path w="718538" h="497904" extrusionOk="0">
                  <a:moveTo>
                    <a:pt x="269710" y="428548"/>
                  </a:moveTo>
                  <a:cubicBezTo>
                    <a:pt x="180366" y="420213"/>
                    <a:pt x="97519" y="388713"/>
                    <a:pt x="44336" y="316390"/>
                  </a:cubicBezTo>
                  <a:cubicBezTo>
                    <a:pt x="-62948" y="170543"/>
                    <a:pt x="55777" y="74700"/>
                    <a:pt x="74706" y="59445"/>
                  </a:cubicBezTo>
                  <a:cubicBezTo>
                    <a:pt x="126970" y="17279"/>
                    <a:pt x="280940" y="-18459"/>
                    <a:pt x="534778" y="10499"/>
                  </a:cubicBezTo>
                  <a:cubicBezTo>
                    <a:pt x="570304" y="14525"/>
                    <a:pt x="702096" y="55560"/>
                    <a:pt x="717563" y="186222"/>
                  </a:cubicBezTo>
                  <a:cubicBezTo>
                    <a:pt x="721590" y="220477"/>
                    <a:pt x="724697" y="412586"/>
                    <a:pt x="475097" y="434975"/>
                  </a:cubicBezTo>
                  <a:cubicBezTo>
                    <a:pt x="453485" y="436882"/>
                    <a:pt x="431802" y="437588"/>
                    <a:pt x="410401" y="440696"/>
                  </a:cubicBezTo>
                  <a:cubicBezTo>
                    <a:pt x="360538" y="447900"/>
                    <a:pt x="313712" y="469865"/>
                    <a:pt x="271758" y="497904"/>
                  </a:cubicBezTo>
                  <a:cubicBezTo>
                    <a:pt x="272818" y="473184"/>
                    <a:pt x="265684" y="448535"/>
                    <a:pt x="269781" y="42854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9859283" y="4392752"/>
              <a:ext cx="426806" cy="10987"/>
            </a:xfrm>
            <a:custGeom>
              <a:avLst/>
              <a:gdLst/>
              <a:ahLst/>
              <a:cxnLst/>
              <a:rect l="l" t="t" r="r" b="b"/>
              <a:pathLst>
                <a:path w="426806" h="10987" extrusionOk="0">
                  <a:moveTo>
                    <a:pt x="0" y="10987"/>
                  </a:moveTo>
                  <a:cubicBezTo>
                    <a:pt x="142033" y="1735"/>
                    <a:pt x="284491" y="-1655"/>
                    <a:pt x="426807" y="746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9859283" y="4441526"/>
              <a:ext cx="441991" cy="20129"/>
            </a:xfrm>
            <a:custGeom>
              <a:avLst/>
              <a:gdLst/>
              <a:ahLst/>
              <a:cxnLst/>
              <a:rect l="l" t="t" r="r" b="b"/>
              <a:pathLst>
                <a:path w="441991" h="20129" extrusionOk="0">
                  <a:moveTo>
                    <a:pt x="0" y="20129"/>
                  </a:moveTo>
                  <a:cubicBezTo>
                    <a:pt x="147119" y="10100"/>
                    <a:pt x="294520" y="3390"/>
                    <a:pt x="44199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9861119" y="4501701"/>
              <a:ext cx="440861" cy="18433"/>
            </a:xfrm>
            <a:custGeom>
              <a:avLst/>
              <a:gdLst/>
              <a:ahLst/>
              <a:cxnLst/>
              <a:rect l="l" t="t" r="r" b="b"/>
              <a:pathLst>
                <a:path w="440861" h="18433" extrusionOk="0">
                  <a:moveTo>
                    <a:pt x="0" y="18434"/>
                  </a:moveTo>
                  <a:cubicBezTo>
                    <a:pt x="146766" y="9040"/>
                    <a:pt x="293813" y="2896"/>
                    <a:pt x="440862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861966" y="4555943"/>
              <a:ext cx="447076" cy="24932"/>
            </a:xfrm>
            <a:custGeom>
              <a:avLst/>
              <a:gdLst/>
              <a:ahLst/>
              <a:cxnLst/>
              <a:rect l="l" t="t" r="r" b="b"/>
              <a:pathLst>
                <a:path w="447076" h="24932" extrusionOk="0">
                  <a:moveTo>
                    <a:pt x="0" y="24932"/>
                  </a:moveTo>
                  <a:cubicBezTo>
                    <a:pt x="148390" y="8264"/>
                    <a:pt x="297769" y="-70"/>
                    <a:pt x="44707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20"/>
          <p:cNvGrpSpPr/>
          <p:nvPr/>
        </p:nvGrpSpPr>
        <p:grpSpPr>
          <a:xfrm>
            <a:off x="10412711" y="4663833"/>
            <a:ext cx="757664" cy="739072"/>
            <a:chOff x="2714053" y="3696339"/>
            <a:chExt cx="757664" cy="739072"/>
          </a:xfrm>
        </p:grpSpPr>
        <p:sp>
          <p:nvSpPr>
            <p:cNvPr id="608" name="Google Shape;608;p20"/>
            <p:cNvSpPr/>
            <p:nvPr/>
          </p:nvSpPr>
          <p:spPr>
            <a:xfrm>
              <a:off x="2764821" y="3749611"/>
              <a:ext cx="656844" cy="658272"/>
            </a:xfrm>
            <a:custGeom>
              <a:avLst/>
              <a:gdLst/>
              <a:ahLst/>
              <a:cxnLst/>
              <a:rect l="l" t="t" r="r" b="b"/>
              <a:pathLst>
                <a:path w="656844" h="658272" extrusionOk="0">
                  <a:moveTo>
                    <a:pt x="95" y="463487"/>
                  </a:moveTo>
                  <a:cubicBezTo>
                    <a:pt x="139160" y="292227"/>
                    <a:pt x="347758" y="183737"/>
                    <a:pt x="469773" y="0"/>
                  </a:cubicBezTo>
                  <a:cubicBezTo>
                    <a:pt x="523589" y="65437"/>
                    <a:pt x="586835" y="123063"/>
                    <a:pt x="656844" y="170783"/>
                  </a:cubicBezTo>
                  <a:cubicBezTo>
                    <a:pt x="553498" y="273367"/>
                    <a:pt x="466725" y="392239"/>
                    <a:pt x="358045" y="489204"/>
                  </a:cubicBezTo>
                  <a:cubicBezTo>
                    <a:pt x="297371" y="543306"/>
                    <a:pt x="229171" y="591312"/>
                    <a:pt x="183071" y="658273"/>
                  </a:cubicBezTo>
                  <a:cubicBezTo>
                    <a:pt x="178308" y="633127"/>
                    <a:pt x="158115" y="613886"/>
                    <a:pt x="136970" y="599504"/>
                  </a:cubicBezTo>
                  <a:cubicBezTo>
                    <a:pt x="115824" y="585121"/>
                    <a:pt x="92297" y="573786"/>
                    <a:pt x="74295" y="555593"/>
                  </a:cubicBezTo>
                  <a:cubicBezTo>
                    <a:pt x="45529" y="526352"/>
                    <a:pt x="31052" y="479965"/>
                    <a:pt x="0" y="46348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3209924" y="3793140"/>
              <a:ext cx="168783" cy="169544"/>
            </a:xfrm>
            <a:custGeom>
              <a:avLst/>
              <a:gdLst/>
              <a:ahLst/>
              <a:cxnLst/>
              <a:rect l="l" t="t" r="r" b="b"/>
              <a:pathLst>
                <a:path w="168783" h="169544" extrusionOk="0">
                  <a:moveTo>
                    <a:pt x="0" y="0"/>
                  </a:moveTo>
                  <a:cubicBezTo>
                    <a:pt x="3810" y="12382"/>
                    <a:pt x="14954" y="20764"/>
                    <a:pt x="25241" y="28670"/>
                  </a:cubicBezTo>
                  <a:cubicBezTo>
                    <a:pt x="55816" y="52292"/>
                    <a:pt x="83820" y="79248"/>
                    <a:pt x="111633" y="106108"/>
                  </a:cubicBezTo>
                  <a:cubicBezTo>
                    <a:pt x="125349" y="119348"/>
                    <a:pt x="139160" y="132683"/>
                    <a:pt x="149257" y="148780"/>
                  </a:cubicBezTo>
                  <a:cubicBezTo>
                    <a:pt x="154400" y="157067"/>
                    <a:pt x="159544" y="166688"/>
                    <a:pt x="168783" y="16954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2817303" y="3835526"/>
              <a:ext cx="427100" cy="432720"/>
            </a:xfrm>
            <a:custGeom>
              <a:avLst/>
              <a:gdLst/>
              <a:ahLst/>
              <a:cxnLst/>
              <a:rect l="l" t="t" r="r" b="b"/>
              <a:pathLst>
                <a:path w="427100" h="432720" extrusionOk="0">
                  <a:moveTo>
                    <a:pt x="0" y="432721"/>
                  </a:moveTo>
                  <a:lnTo>
                    <a:pt x="42710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2898933" y="3900677"/>
              <a:ext cx="418433" cy="438054"/>
            </a:xfrm>
            <a:custGeom>
              <a:avLst/>
              <a:gdLst/>
              <a:ahLst/>
              <a:cxnLst/>
              <a:rect l="l" t="t" r="r" b="b"/>
              <a:pathLst>
                <a:path w="418433" h="438054" extrusionOk="0">
                  <a:moveTo>
                    <a:pt x="0" y="438055"/>
                  </a:moveTo>
                  <a:lnTo>
                    <a:pt x="41843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3232975" y="3696339"/>
              <a:ext cx="238742" cy="223959"/>
            </a:xfrm>
            <a:custGeom>
              <a:avLst/>
              <a:gdLst/>
              <a:ahLst/>
              <a:cxnLst/>
              <a:rect l="l" t="t" r="r" b="b"/>
              <a:pathLst>
                <a:path w="238742" h="223959" extrusionOk="0">
                  <a:moveTo>
                    <a:pt x="0" y="56225"/>
                  </a:moveTo>
                  <a:cubicBezTo>
                    <a:pt x="12478" y="28507"/>
                    <a:pt x="41529" y="11457"/>
                    <a:pt x="70961" y="4313"/>
                  </a:cubicBezTo>
                  <a:cubicBezTo>
                    <a:pt x="116681" y="-6736"/>
                    <a:pt x="168402" y="3361"/>
                    <a:pt x="202597" y="35555"/>
                  </a:cubicBezTo>
                  <a:cubicBezTo>
                    <a:pt x="236791" y="67750"/>
                    <a:pt x="249746" y="122614"/>
                    <a:pt x="228219" y="164428"/>
                  </a:cubicBezTo>
                  <a:cubicBezTo>
                    <a:pt x="216884" y="186431"/>
                    <a:pt x="197739" y="203386"/>
                    <a:pt x="184023" y="22396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714053" y="4208621"/>
              <a:ext cx="240982" cy="226790"/>
            </a:xfrm>
            <a:custGeom>
              <a:avLst/>
              <a:gdLst/>
              <a:ahLst/>
              <a:cxnLst/>
              <a:rect l="l" t="t" r="r" b="b"/>
              <a:pathLst>
                <a:path w="240982" h="226790" extrusionOk="0">
                  <a:moveTo>
                    <a:pt x="49244" y="0"/>
                  </a:moveTo>
                  <a:cubicBezTo>
                    <a:pt x="39910" y="77343"/>
                    <a:pt x="38671" y="159067"/>
                    <a:pt x="0" y="226790"/>
                  </a:cubicBezTo>
                  <a:lnTo>
                    <a:pt x="190310" y="209359"/>
                  </a:lnTo>
                  <a:cubicBezTo>
                    <a:pt x="207550" y="207740"/>
                    <a:pt x="225266" y="206121"/>
                    <a:pt x="240982" y="198787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2719577" y="4345971"/>
              <a:ext cx="107822" cy="89439"/>
            </a:xfrm>
            <a:custGeom>
              <a:avLst/>
              <a:gdLst/>
              <a:ahLst/>
              <a:cxnLst/>
              <a:rect l="l" t="t" r="r" b="b"/>
              <a:pathLst>
                <a:path w="107822" h="89439" extrusionOk="0">
                  <a:moveTo>
                    <a:pt x="26289" y="0"/>
                  </a:moveTo>
                  <a:cubicBezTo>
                    <a:pt x="14859" y="28575"/>
                    <a:pt x="11430" y="60770"/>
                    <a:pt x="0" y="89440"/>
                  </a:cubicBezTo>
                  <a:cubicBezTo>
                    <a:pt x="13430" y="84868"/>
                    <a:pt x="22955" y="85249"/>
                    <a:pt x="37052" y="84296"/>
                  </a:cubicBezTo>
                  <a:cubicBezTo>
                    <a:pt x="62198" y="82582"/>
                    <a:pt x="82486" y="76010"/>
                    <a:pt x="107823" y="76010"/>
                  </a:cubicBezTo>
                  <a:cubicBezTo>
                    <a:pt x="86582" y="57150"/>
                    <a:pt x="73914" y="49911"/>
                    <a:pt x="59436" y="35338"/>
                  </a:cubicBezTo>
                  <a:cubicBezTo>
                    <a:pt x="49149" y="25051"/>
                    <a:pt x="41719" y="14383"/>
                    <a:pt x="2638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20"/>
          <p:cNvGrpSpPr/>
          <p:nvPr/>
        </p:nvGrpSpPr>
        <p:grpSpPr>
          <a:xfrm>
            <a:off x="9377004" y="837727"/>
            <a:ext cx="679947" cy="652506"/>
            <a:chOff x="3896486" y="3679569"/>
            <a:chExt cx="792294" cy="760319"/>
          </a:xfrm>
        </p:grpSpPr>
        <p:sp>
          <p:nvSpPr>
            <p:cNvPr id="616" name="Google Shape;616;p20"/>
            <p:cNvSpPr/>
            <p:nvPr/>
          </p:nvSpPr>
          <p:spPr>
            <a:xfrm>
              <a:off x="4023740" y="3792188"/>
              <a:ext cx="549116" cy="527138"/>
            </a:xfrm>
            <a:custGeom>
              <a:avLst/>
              <a:gdLst/>
              <a:ahLst/>
              <a:cxnLst/>
              <a:rect l="l" t="t" r="r" b="b"/>
              <a:pathLst>
                <a:path w="549116" h="527138" extrusionOk="0">
                  <a:moveTo>
                    <a:pt x="356330" y="0"/>
                  </a:moveTo>
                  <a:cubicBezTo>
                    <a:pt x="314420" y="41720"/>
                    <a:pt x="272034" y="83058"/>
                    <a:pt x="229267" y="123920"/>
                  </a:cubicBezTo>
                  <a:cubicBezTo>
                    <a:pt x="225457" y="127635"/>
                    <a:pt x="221266" y="131445"/>
                    <a:pt x="216122" y="132588"/>
                  </a:cubicBezTo>
                  <a:cubicBezTo>
                    <a:pt x="209740" y="134017"/>
                    <a:pt x="203263" y="131064"/>
                    <a:pt x="197263" y="128397"/>
                  </a:cubicBezTo>
                  <a:cubicBezTo>
                    <a:pt x="163449" y="113443"/>
                    <a:pt x="125635" y="105632"/>
                    <a:pt x="89154" y="111633"/>
                  </a:cubicBezTo>
                  <a:cubicBezTo>
                    <a:pt x="52673" y="117634"/>
                    <a:pt x="17812" y="138684"/>
                    <a:pt x="0" y="171069"/>
                  </a:cubicBezTo>
                  <a:lnTo>
                    <a:pt x="236220" y="393478"/>
                  </a:lnTo>
                  <a:cubicBezTo>
                    <a:pt x="274606" y="429673"/>
                    <a:pt x="313372" y="466154"/>
                    <a:pt x="343662" y="509302"/>
                  </a:cubicBezTo>
                  <a:cubicBezTo>
                    <a:pt x="348234" y="515779"/>
                    <a:pt x="352996" y="522732"/>
                    <a:pt x="360331" y="525685"/>
                  </a:cubicBezTo>
                  <a:cubicBezTo>
                    <a:pt x="375095" y="531590"/>
                    <a:pt x="390430" y="518446"/>
                    <a:pt x="399193" y="505206"/>
                  </a:cubicBezTo>
                  <a:cubicBezTo>
                    <a:pt x="435959" y="449485"/>
                    <a:pt x="430911" y="369570"/>
                    <a:pt x="387287" y="318992"/>
                  </a:cubicBezTo>
                  <a:cubicBezTo>
                    <a:pt x="441293" y="274320"/>
                    <a:pt x="495205" y="229457"/>
                    <a:pt x="549116" y="184499"/>
                  </a:cubicBezTo>
                  <a:cubicBezTo>
                    <a:pt x="487204" y="117729"/>
                    <a:pt x="422243" y="53816"/>
                    <a:pt x="356425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4372260" y="3679569"/>
              <a:ext cx="316520" cy="306768"/>
            </a:xfrm>
            <a:custGeom>
              <a:avLst/>
              <a:gdLst/>
              <a:ahLst/>
              <a:cxnLst/>
              <a:rect l="l" t="t" r="r" b="b"/>
              <a:pathLst>
                <a:path w="316520" h="306768" extrusionOk="0">
                  <a:moveTo>
                    <a:pt x="7429" y="113857"/>
                  </a:moveTo>
                  <a:cubicBezTo>
                    <a:pt x="3048" y="94998"/>
                    <a:pt x="-1334" y="75757"/>
                    <a:pt x="381" y="56422"/>
                  </a:cubicBezTo>
                  <a:cubicBezTo>
                    <a:pt x="2095" y="37086"/>
                    <a:pt x="10763" y="17464"/>
                    <a:pt x="27241" y="7273"/>
                  </a:cubicBezTo>
                  <a:cubicBezTo>
                    <a:pt x="52768" y="-8634"/>
                    <a:pt x="87630" y="3558"/>
                    <a:pt x="109251" y="24513"/>
                  </a:cubicBezTo>
                  <a:cubicBezTo>
                    <a:pt x="138302" y="52611"/>
                    <a:pt x="255841" y="139765"/>
                    <a:pt x="294513" y="203011"/>
                  </a:cubicBezTo>
                  <a:cubicBezTo>
                    <a:pt x="306895" y="223299"/>
                    <a:pt x="327660" y="259399"/>
                    <a:pt x="309181" y="277973"/>
                  </a:cubicBezTo>
                  <a:cubicBezTo>
                    <a:pt x="282892" y="304262"/>
                    <a:pt x="235362" y="314073"/>
                    <a:pt x="200501" y="301024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3896486" y="4104608"/>
              <a:ext cx="354806" cy="335280"/>
            </a:xfrm>
            <a:custGeom>
              <a:avLst/>
              <a:gdLst/>
              <a:ahLst/>
              <a:cxnLst/>
              <a:rect l="l" t="t" r="r" b="b"/>
              <a:pathLst>
                <a:path w="354806" h="335280" extrusionOk="0">
                  <a:moveTo>
                    <a:pt x="277463" y="0"/>
                  </a:moveTo>
                  <a:cubicBezTo>
                    <a:pt x="192786" y="114205"/>
                    <a:pt x="95917" y="230410"/>
                    <a:pt x="0" y="335280"/>
                  </a:cubicBezTo>
                  <a:cubicBezTo>
                    <a:pt x="129540" y="257842"/>
                    <a:pt x="243554" y="174784"/>
                    <a:pt x="354806" y="7277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4284249" y="3882485"/>
              <a:ext cx="66484" cy="74961"/>
            </a:xfrm>
            <a:custGeom>
              <a:avLst/>
              <a:gdLst/>
              <a:ahLst/>
              <a:cxnLst/>
              <a:rect l="l" t="t" r="r" b="b"/>
              <a:pathLst>
                <a:path w="66484" h="74961" extrusionOk="0">
                  <a:moveTo>
                    <a:pt x="0" y="74962"/>
                  </a:moveTo>
                  <a:cubicBezTo>
                    <a:pt x="16859" y="45911"/>
                    <a:pt x="39624" y="20288"/>
                    <a:pt x="66484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20"/>
          <p:cNvGrpSpPr/>
          <p:nvPr/>
        </p:nvGrpSpPr>
        <p:grpSpPr>
          <a:xfrm rot="742108">
            <a:off x="1083385" y="1069488"/>
            <a:ext cx="741052" cy="743051"/>
            <a:chOff x="7970244" y="-543333"/>
            <a:chExt cx="741045" cy="743044"/>
          </a:xfrm>
        </p:grpSpPr>
        <p:sp>
          <p:nvSpPr>
            <p:cNvPr id="621" name="Google Shape;621;p20"/>
            <p:cNvSpPr/>
            <p:nvPr/>
          </p:nvSpPr>
          <p:spPr>
            <a:xfrm>
              <a:off x="8025585" y="-541714"/>
              <a:ext cx="684847" cy="707802"/>
            </a:xfrm>
            <a:custGeom>
              <a:avLst/>
              <a:gdLst/>
              <a:ahLst/>
              <a:cxnLst/>
              <a:rect l="l" t="t" r="r" b="b"/>
              <a:pathLst>
                <a:path w="684847" h="707802" extrusionOk="0">
                  <a:moveTo>
                    <a:pt x="212027" y="376333"/>
                  </a:moveTo>
                  <a:lnTo>
                    <a:pt x="169355" y="534924"/>
                  </a:lnTo>
                  <a:cubicBezTo>
                    <a:pt x="196691" y="530161"/>
                    <a:pt x="216789" y="507873"/>
                    <a:pt x="238125" y="490157"/>
                  </a:cubicBezTo>
                  <a:cubicBezTo>
                    <a:pt x="259461" y="472440"/>
                    <a:pt x="289656" y="458153"/>
                    <a:pt x="313944" y="471487"/>
                  </a:cubicBezTo>
                  <a:cubicBezTo>
                    <a:pt x="390525" y="542163"/>
                    <a:pt x="458914" y="621602"/>
                    <a:pt x="517493" y="707803"/>
                  </a:cubicBezTo>
                  <a:cubicBezTo>
                    <a:pt x="500158" y="645319"/>
                    <a:pt x="517589" y="579120"/>
                    <a:pt x="535305" y="516731"/>
                  </a:cubicBezTo>
                  <a:cubicBezTo>
                    <a:pt x="584073" y="344233"/>
                    <a:pt x="634460" y="172117"/>
                    <a:pt x="684848" y="0"/>
                  </a:cubicBezTo>
                  <a:cubicBezTo>
                    <a:pt x="522161" y="68675"/>
                    <a:pt x="350806" y="113919"/>
                    <a:pt x="180118" y="158972"/>
                  </a:cubicBezTo>
                  <a:lnTo>
                    <a:pt x="0" y="206502"/>
                  </a:lnTo>
                  <a:cubicBezTo>
                    <a:pt x="83534" y="240316"/>
                    <a:pt x="155639" y="301466"/>
                    <a:pt x="212027" y="37633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8239326" y="-543333"/>
              <a:ext cx="471963" cy="480440"/>
            </a:xfrm>
            <a:custGeom>
              <a:avLst/>
              <a:gdLst/>
              <a:ahLst/>
              <a:cxnLst/>
              <a:rect l="l" t="t" r="r" b="b"/>
              <a:pathLst>
                <a:path w="471963" h="480440" extrusionOk="0">
                  <a:moveTo>
                    <a:pt x="0" y="371380"/>
                  </a:moveTo>
                  <a:cubicBezTo>
                    <a:pt x="156210" y="246221"/>
                    <a:pt x="313563" y="122396"/>
                    <a:pt x="471964" y="0"/>
                  </a:cubicBezTo>
                  <a:cubicBezTo>
                    <a:pt x="355282" y="162877"/>
                    <a:pt x="238506" y="325850"/>
                    <a:pt x="110966" y="48044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7970244" y="166945"/>
              <a:ext cx="47815" cy="32766"/>
            </a:xfrm>
            <a:custGeom>
              <a:avLst/>
              <a:gdLst/>
              <a:ahLst/>
              <a:cxnLst/>
              <a:rect l="l" t="t" r="r" b="b"/>
              <a:pathLst>
                <a:path w="47815" h="32766" extrusionOk="0">
                  <a:moveTo>
                    <a:pt x="0" y="32766"/>
                  </a:moveTo>
                  <a:lnTo>
                    <a:pt x="47816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8088640" y="33595"/>
              <a:ext cx="52863" cy="52863"/>
            </a:xfrm>
            <a:custGeom>
              <a:avLst/>
              <a:gdLst/>
              <a:ahLst/>
              <a:cxnLst/>
              <a:rect l="l" t="t" r="r" b="b"/>
              <a:pathLst>
                <a:path w="52863" h="52863" extrusionOk="0">
                  <a:moveTo>
                    <a:pt x="0" y="52864"/>
                  </a:moveTo>
                  <a:lnTo>
                    <a:pt x="5286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81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7" name="Google Shape;627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29" name="Google Shape;629;p21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630" name="Google Shape;630;p21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1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21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21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21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635" name="Google Shape;635;p21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650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58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2409383" y="2569133"/>
            <a:ext cx="7843600" cy="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subTitle" idx="1"/>
          </p:nvPr>
        </p:nvSpPr>
        <p:spPr>
          <a:xfrm>
            <a:off x="3023767" y="4099433"/>
            <a:ext cx="64446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oppins"/>
              <a:buNone/>
              <a:defRPr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/>
          <p:nvPr/>
        </p:nvSpPr>
        <p:spPr>
          <a:xfrm>
            <a:off x="9851795" y="-1154379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4581674" y="3683250"/>
                </a:moveTo>
                <a:cubicBezTo>
                  <a:pt x="4565945" y="3523489"/>
                  <a:pt x="4501179" y="3376878"/>
                  <a:pt x="4432506" y="3233759"/>
                </a:cubicBezTo>
                <a:cubicBezTo>
                  <a:pt x="4343067" y="3011840"/>
                  <a:pt x="4264423" y="2786735"/>
                  <a:pt x="4229984" y="2548581"/>
                </a:cubicBezTo>
                <a:cubicBezTo>
                  <a:pt x="4195236" y="2309401"/>
                  <a:pt x="4208086" y="2069193"/>
                  <a:pt x="4277170" y="1836280"/>
                </a:cubicBezTo>
                <a:cubicBezTo>
                  <a:pt x="4338441" y="1618675"/>
                  <a:pt x="4416469" y="1402200"/>
                  <a:pt x="4409478" y="1172780"/>
                </a:cubicBezTo>
                <a:cubicBezTo>
                  <a:pt x="4409478" y="1070450"/>
                  <a:pt x="4371852" y="971408"/>
                  <a:pt x="4325488" y="881510"/>
                </a:cubicBezTo>
                <a:cubicBezTo>
                  <a:pt x="4278095" y="794283"/>
                  <a:pt x="4211273" y="718460"/>
                  <a:pt x="4139105" y="650857"/>
                </a:cubicBezTo>
                <a:cubicBezTo>
                  <a:pt x="4075161" y="592397"/>
                  <a:pt x="4007003" y="534965"/>
                  <a:pt x="3965059" y="457704"/>
                </a:cubicBezTo>
                <a:cubicBezTo>
                  <a:pt x="3893302" y="278319"/>
                  <a:pt x="3888265" y="244209"/>
                  <a:pt x="3718331" y="134071"/>
                </a:cubicBezTo>
                <a:cubicBezTo>
                  <a:pt x="3692219" y="113934"/>
                  <a:pt x="3659424" y="89995"/>
                  <a:pt x="3628995" y="74995"/>
                </a:cubicBezTo>
                <a:cubicBezTo>
                  <a:pt x="3618200" y="68830"/>
                  <a:pt x="3607509" y="61947"/>
                  <a:pt x="3595378" y="58659"/>
                </a:cubicBezTo>
                <a:cubicBezTo>
                  <a:pt x="3579546" y="54138"/>
                  <a:pt x="3562583" y="64618"/>
                  <a:pt x="3559294" y="80646"/>
                </a:cubicBezTo>
                <a:cubicBezTo>
                  <a:pt x="3226210" y="-10383"/>
                  <a:pt x="2859305" y="-43157"/>
                  <a:pt x="2531054" y="83111"/>
                </a:cubicBezTo>
                <a:cubicBezTo>
                  <a:pt x="2369858" y="146913"/>
                  <a:pt x="2229017" y="254483"/>
                  <a:pt x="2103494" y="372532"/>
                </a:cubicBezTo>
                <a:cubicBezTo>
                  <a:pt x="1948878" y="531267"/>
                  <a:pt x="1835691" y="729556"/>
                  <a:pt x="1763729" y="938428"/>
                </a:cubicBezTo>
                <a:cubicBezTo>
                  <a:pt x="1713047" y="1088327"/>
                  <a:pt x="1768766" y="1215417"/>
                  <a:pt x="1632243" y="1331206"/>
                </a:cubicBezTo>
                <a:cubicBezTo>
                  <a:pt x="1527692" y="1414529"/>
                  <a:pt x="1406075" y="1464358"/>
                  <a:pt x="1286515" y="1524461"/>
                </a:cubicBezTo>
                <a:cubicBezTo>
                  <a:pt x="1163151" y="1580250"/>
                  <a:pt x="1043385" y="1641894"/>
                  <a:pt x="922180" y="1702409"/>
                </a:cubicBezTo>
                <a:cubicBezTo>
                  <a:pt x="775788" y="1776690"/>
                  <a:pt x="631040" y="1857342"/>
                  <a:pt x="501508" y="1958747"/>
                </a:cubicBezTo>
                <a:cubicBezTo>
                  <a:pt x="385751" y="2054501"/>
                  <a:pt x="282125" y="2166078"/>
                  <a:pt x="192378" y="2286387"/>
                </a:cubicBezTo>
                <a:cubicBezTo>
                  <a:pt x="40743" y="2498238"/>
                  <a:pt x="-11584" y="2768549"/>
                  <a:pt x="2089" y="3025401"/>
                </a:cubicBezTo>
                <a:cubicBezTo>
                  <a:pt x="17304" y="3201704"/>
                  <a:pt x="68191" y="3380268"/>
                  <a:pt x="166163" y="3528831"/>
                </a:cubicBezTo>
                <a:cubicBezTo>
                  <a:pt x="299808" y="3731539"/>
                  <a:pt x="499863" y="3875067"/>
                  <a:pt x="720171" y="3971335"/>
                </a:cubicBezTo>
                <a:cubicBezTo>
                  <a:pt x="920329" y="4056610"/>
                  <a:pt x="1139403" y="4087022"/>
                  <a:pt x="1354776" y="4106542"/>
                </a:cubicBezTo>
                <a:cubicBezTo>
                  <a:pt x="1538383" y="4122981"/>
                  <a:pt x="1725177" y="4117946"/>
                  <a:pt x="1904878" y="4163974"/>
                </a:cubicBezTo>
                <a:cubicBezTo>
                  <a:pt x="2041504" y="4204660"/>
                  <a:pt x="2185017" y="4247297"/>
                  <a:pt x="2294914" y="4342127"/>
                </a:cubicBezTo>
                <a:cubicBezTo>
                  <a:pt x="2441512" y="4476923"/>
                  <a:pt x="2538764" y="4654356"/>
                  <a:pt x="2668091" y="4804152"/>
                </a:cubicBezTo>
                <a:cubicBezTo>
                  <a:pt x="2863417" y="5015798"/>
                  <a:pt x="3148902" y="5137854"/>
                  <a:pt x="3436649" y="5136108"/>
                </a:cubicBezTo>
                <a:cubicBezTo>
                  <a:pt x="3547780" y="5142067"/>
                  <a:pt x="3657471" y="5121005"/>
                  <a:pt x="3763976" y="5090902"/>
                </a:cubicBezTo>
                <a:cubicBezTo>
                  <a:pt x="3834396" y="5071895"/>
                  <a:pt x="3905639" y="5051963"/>
                  <a:pt x="3970096" y="5017031"/>
                </a:cubicBezTo>
                <a:cubicBezTo>
                  <a:pt x="4094386" y="4947989"/>
                  <a:pt x="4186806" y="4836721"/>
                  <a:pt x="4281282" y="4733056"/>
                </a:cubicBezTo>
                <a:cubicBezTo>
                  <a:pt x="4361778" y="4641308"/>
                  <a:pt x="4442067" y="4547197"/>
                  <a:pt x="4492646" y="4435005"/>
                </a:cubicBezTo>
                <a:cubicBezTo>
                  <a:pt x="4601104" y="4201886"/>
                  <a:pt x="4617758" y="3935171"/>
                  <a:pt x="4581674" y="3683250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19275" y="-855554"/>
            <a:ext cx="3063541" cy="342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10700386" y="5072750"/>
            <a:ext cx="2184173" cy="2439810"/>
          </a:xfrm>
          <a:custGeom>
            <a:avLst/>
            <a:gdLst/>
            <a:ahLst/>
            <a:cxnLst/>
            <a:rect l="l" t="t" r="r" b="b"/>
            <a:pathLst>
              <a:path w="3276260" h="3659715" extrusionOk="0">
                <a:moveTo>
                  <a:pt x="3264014" y="2623971"/>
                </a:moveTo>
                <a:cubicBezTo>
                  <a:pt x="3252808" y="2510155"/>
                  <a:pt x="3206669" y="2405709"/>
                  <a:pt x="3157746" y="2303751"/>
                </a:cubicBezTo>
                <a:cubicBezTo>
                  <a:pt x="3094029" y="2145653"/>
                  <a:pt x="3038002" y="1985287"/>
                  <a:pt x="3013467" y="1815625"/>
                </a:cubicBezTo>
                <a:cubicBezTo>
                  <a:pt x="2988713" y="1645232"/>
                  <a:pt x="2997867" y="1474106"/>
                  <a:pt x="3047083" y="1308177"/>
                </a:cubicBezTo>
                <a:cubicBezTo>
                  <a:pt x="3090733" y="1153154"/>
                  <a:pt x="3146320" y="998936"/>
                  <a:pt x="3141340" y="835496"/>
                </a:cubicBezTo>
                <a:cubicBezTo>
                  <a:pt x="3141340" y="762595"/>
                  <a:pt x="3114535" y="692037"/>
                  <a:pt x="3081505" y="627993"/>
                </a:cubicBezTo>
                <a:cubicBezTo>
                  <a:pt x="3047742" y="565852"/>
                  <a:pt x="3000138" y="511836"/>
                  <a:pt x="2948725" y="463674"/>
                </a:cubicBezTo>
                <a:cubicBezTo>
                  <a:pt x="2903171" y="422028"/>
                  <a:pt x="2854614" y="381113"/>
                  <a:pt x="2824733" y="326071"/>
                </a:cubicBezTo>
                <a:cubicBezTo>
                  <a:pt x="2773613" y="198276"/>
                  <a:pt x="2770025" y="173976"/>
                  <a:pt x="2648963" y="95513"/>
                </a:cubicBezTo>
                <a:cubicBezTo>
                  <a:pt x="2630360" y="81167"/>
                  <a:pt x="2606997" y="64113"/>
                  <a:pt x="2585319" y="53427"/>
                </a:cubicBezTo>
                <a:cubicBezTo>
                  <a:pt x="2577629" y="49035"/>
                  <a:pt x="2570012" y="44131"/>
                  <a:pt x="2561370" y="41789"/>
                </a:cubicBezTo>
                <a:cubicBezTo>
                  <a:pt x="2550092" y="38569"/>
                  <a:pt x="2538007" y="46034"/>
                  <a:pt x="2535664" y="57452"/>
                </a:cubicBezTo>
                <a:cubicBezTo>
                  <a:pt x="2298373" y="-7397"/>
                  <a:pt x="2036987" y="-30745"/>
                  <a:pt x="1803139" y="59209"/>
                </a:cubicBezTo>
                <a:cubicBezTo>
                  <a:pt x="1688302" y="104662"/>
                  <a:pt x="1587966" y="181295"/>
                  <a:pt x="1498543" y="265394"/>
                </a:cubicBezTo>
                <a:cubicBezTo>
                  <a:pt x="1388393" y="378478"/>
                  <a:pt x="1307758" y="519740"/>
                  <a:pt x="1256492" y="668542"/>
                </a:cubicBezTo>
                <a:cubicBezTo>
                  <a:pt x="1220385" y="775331"/>
                  <a:pt x="1260080" y="865871"/>
                  <a:pt x="1162820" y="948360"/>
                </a:cubicBezTo>
                <a:cubicBezTo>
                  <a:pt x="1088338" y="1007719"/>
                  <a:pt x="1001697" y="1043218"/>
                  <a:pt x="916522" y="1086036"/>
                </a:cubicBezTo>
                <a:cubicBezTo>
                  <a:pt x="828636" y="1125780"/>
                  <a:pt x="743314" y="1169696"/>
                  <a:pt x="656967" y="1212806"/>
                </a:cubicBezTo>
                <a:cubicBezTo>
                  <a:pt x="552676" y="1265725"/>
                  <a:pt x="449557" y="1323182"/>
                  <a:pt x="357277" y="1395423"/>
                </a:cubicBezTo>
                <a:cubicBezTo>
                  <a:pt x="274812" y="1463639"/>
                  <a:pt x="200988" y="1543127"/>
                  <a:pt x="137051" y="1628836"/>
                </a:cubicBezTo>
                <a:cubicBezTo>
                  <a:pt x="29025" y="1779761"/>
                  <a:pt x="-8253" y="1972332"/>
                  <a:pt x="1488" y="2155315"/>
                </a:cubicBezTo>
                <a:cubicBezTo>
                  <a:pt x="12327" y="2280914"/>
                  <a:pt x="48580" y="2408124"/>
                  <a:pt x="118376" y="2513961"/>
                </a:cubicBezTo>
                <a:cubicBezTo>
                  <a:pt x="213585" y="2658371"/>
                  <a:pt x="356106" y="2760622"/>
                  <a:pt x="513054" y="2829204"/>
                </a:cubicBezTo>
                <a:cubicBezTo>
                  <a:pt x="655648" y="2889955"/>
                  <a:pt x="811718" y="2911620"/>
                  <a:pt x="965151" y="2925526"/>
                </a:cubicBezTo>
                <a:cubicBezTo>
                  <a:pt x="1095954" y="2937237"/>
                  <a:pt x="1229027" y="2933651"/>
                  <a:pt x="1357047" y="2966441"/>
                </a:cubicBezTo>
                <a:cubicBezTo>
                  <a:pt x="1454380" y="2995426"/>
                  <a:pt x="1556620" y="3025801"/>
                  <a:pt x="1634911" y="3093358"/>
                </a:cubicBezTo>
                <a:cubicBezTo>
                  <a:pt x="1739349" y="3189388"/>
                  <a:pt x="1808632" y="3315792"/>
                  <a:pt x="1900765" y="3422508"/>
                </a:cubicBezTo>
                <a:cubicBezTo>
                  <a:pt x="2039917" y="3573286"/>
                  <a:pt x="2243298" y="3660239"/>
                  <a:pt x="2448291" y="3658995"/>
                </a:cubicBezTo>
                <a:cubicBezTo>
                  <a:pt x="2527461" y="3663240"/>
                  <a:pt x="2605606" y="3648236"/>
                  <a:pt x="2681480" y="3626790"/>
                </a:cubicBezTo>
                <a:cubicBezTo>
                  <a:pt x="2731648" y="3613249"/>
                  <a:pt x="2782402" y="3599050"/>
                  <a:pt x="2828322" y="3574164"/>
                </a:cubicBezTo>
                <a:cubicBezTo>
                  <a:pt x="2916866" y="3524978"/>
                  <a:pt x="2982707" y="3445710"/>
                  <a:pt x="3050013" y="3371858"/>
                </a:cubicBezTo>
                <a:cubicBezTo>
                  <a:pt x="3107358" y="3306497"/>
                  <a:pt x="3164557" y="3239452"/>
                  <a:pt x="3200590" y="3159525"/>
                </a:cubicBezTo>
                <a:cubicBezTo>
                  <a:pt x="3277856" y="2993450"/>
                  <a:pt x="3289720" y="2803440"/>
                  <a:pt x="3264014" y="2623971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 rot="-2169224">
            <a:off x="-1455282" y="5049974"/>
            <a:ext cx="2988689" cy="3355714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957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93183" y="940050"/>
            <a:ext cx="10355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079667" y="2281900"/>
            <a:ext cx="78152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609630" lvl="1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–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446" lvl="2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219261" lvl="3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–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524076" lvl="4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»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1828891" lvl="5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133707" lvl="6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2438522" lvl="7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2743337" lvl="8" indent="-279414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•"/>
              <a:defRPr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10023527" y="-1945119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10755133" y="5446084"/>
            <a:ext cx="2432377" cy="2731083"/>
          </a:xfrm>
          <a:custGeom>
            <a:avLst/>
            <a:gdLst/>
            <a:ahLst/>
            <a:cxnLst/>
            <a:rect l="l" t="t" r="r" b="b"/>
            <a:pathLst>
              <a:path w="3193493" h="3585667" extrusionOk="0">
                <a:moveTo>
                  <a:pt x="3149781" y="2452454"/>
                </a:moveTo>
                <a:cubicBezTo>
                  <a:pt x="3189256" y="2580835"/>
                  <a:pt x="3200755" y="2718438"/>
                  <a:pt x="3189256" y="2852088"/>
                </a:cubicBezTo>
                <a:cubicBezTo>
                  <a:pt x="3164648" y="3098018"/>
                  <a:pt x="3072442" y="3215859"/>
                  <a:pt x="2907437" y="3388448"/>
                </a:cubicBezTo>
                <a:cubicBezTo>
                  <a:pt x="2827388" y="3477744"/>
                  <a:pt x="2749756" y="3526564"/>
                  <a:pt x="2632576" y="3553279"/>
                </a:cubicBezTo>
                <a:cubicBezTo>
                  <a:pt x="2549817" y="3577945"/>
                  <a:pt x="2464055" y="3590608"/>
                  <a:pt x="2377708" y="3583874"/>
                </a:cubicBezTo>
                <a:cubicBezTo>
                  <a:pt x="2193954" y="3578897"/>
                  <a:pt x="2014375" y="3495896"/>
                  <a:pt x="1889651" y="3361367"/>
                </a:cubicBezTo>
                <a:cubicBezTo>
                  <a:pt x="1791585" y="3247258"/>
                  <a:pt x="1719007" y="3109509"/>
                  <a:pt x="1601314" y="3013260"/>
                </a:cubicBezTo>
                <a:cubicBezTo>
                  <a:pt x="1533935" y="2960707"/>
                  <a:pt x="1451542" y="2933919"/>
                  <a:pt x="1371640" y="2906691"/>
                </a:cubicBezTo>
                <a:cubicBezTo>
                  <a:pt x="1251017" y="2867606"/>
                  <a:pt x="1123217" y="2863580"/>
                  <a:pt x="997614" y="2856773"/>
                </a:cubicBezTo>
                <a:cubicBezTo>
                  <a:pt x="838468" y="2846306"/>
                  <a:pt x="674855" y="2827422"/>
                  <a:pt x="523692" y="2773333"/>
                </a:cubicBezTo>
                <a:cubicBezTo>
                  <a:pt x="353707" y="2705410"/>
                  <a:pt x="202178" y="2601182"/>
                  <a:pt x="102428" y="2444988"/>
                </a:cubicBezTo>
                <a:cubicBezTo>
                  <a:pt x="-22809" y="2234704"/>
                  <a:pt x="-29620" y="1964841"/>
                  <a:pt x="62440" y="1740577"/>
                </a:cubicBezTo>
                <a:cubicBezTo>
                  <a:pt x="97741" y="1652819"/>
                  <a:pt x="157942" y="1578381"/>
                  <a:pt x="221806" y="1509726"/>
                </a:cubicBezTo>
                <a:cubicBezTo>
                  <a:pt x="287573" y="1437338"/>
                  <a:pt x="361763" y="1372928"/>
                  <a:pt x="445987" y="1322791"/>
                </a:cubicBezTo>
                <a:cubicBezTo>
                  <a:pt x="640287" y="1200119"/>
                  <a:pt x="855606" y="1116166"/>
                  <a:pt x="1057376" y="1007255"/>
                </a:cubicBezTo>
                <a:cubicBezTo>
                  <a:pt x="1139842" y="964730"/>
                  <a:pt x="1220111" y="896587"/>
                  <a:pt x="1231096" y="798874"/>
                </a:cubicBezTo>
                <a:cubicBezTo>
                  <a:pt x="1235344" y="752689"/>
                  <a:pt x="1236516" y="704601"/>
                  <a:pt x="1250358" y="659075"/>
                </a:cubicBezTo>
                <a:cubicBezTo>
                  <a:pt x="1273867" y="575635"/>
                  <a:pt x="1315466" y="498196"/>
                  <a:pt x="1358603" y="423393"/>
                </a:cubicBezTo>
                <a:cubicBezTo>
                  <a:pt x="1446342" y="274006"/>
                  <a:pt x="1582418" y="156604"/>
                  <a:pt x="1735339" y="77116"/>
                </a:cubicBezTo>
                <a:cubicBezTo>
                  <a:pt x="1842852" y="27491"/>
                  <a:pt x="1960252" y="3411"/>
                  <a:pt x="2078312" y="263"/>
                </a:cubicBezTo>
                <a:cubicBezTo>
                  <a:pt x="2229328" y="-2445"/>
                  <a:pt x="2381590" y="15634"/>
                  <a:pt x="2526527" y="59184"/>
                </a:cubicBezTo>
                <a:cubicBezTo>
                  <a:pt x="2550769" y="70236"/>
                  <a:pt x="2571495" y="88461"/>
                  <a:pt x="2593247" y="103246"/>
                </a:cubicBezTo>
                <a:cubicBezTo>
                  <a:pt x="2626790" y="127985"/>
                  <a:pt x="2666997" y="151041"/>
                  <a:pt x="2690873" y="186686"/>
                </a:cubicBezTo>
                <a:cubicBezTo>
                  <a:pt x="2719436" y="231407"/>
                  <a:pt x="2728664" y="285424"/>
                  <a:pt x="2756567" y="330511"/>
                </a:cubicBezTo>
                <a:cubicBezTo>
                  <a:pt x="2783812" y="370840"/>
                  <a:pt x="2817281" y="407071"/>
                  <a:pt x="2854193" y="438690"/>
                </a:cubicBezTo>
                <a:cubicBezTo>
                  <a:pt x="2953650" y="524253"/>
                  <a:pt x="3037654" y="636605"/>
                  <a:pt x="3056403" y="769377"/>
                </a:cubicBezTo>
                <a:cubicBezTo>
                  <a:pt x="3061017" y="826468"/>
                  <a:pt x="3056916" y="880558"/>
                  <a:pt x="3049738" y="938526"/>
                </a:cubicBezTo>
                <a:cubicBezTo>
                  <a:pt x="3027327" y="1090915"/>
                  <a:pt x="2964929" y="1234081"/>
                  <a:pt x="2937025" y="1385444"/>
                </a:cubicBezTo>
                <a:cubicBezTo>
                  <a:pt x="2895866" y="1597045"/>
                  <a:pt x="2921645" y="1818601"/>
                  <a:pt x="2983678" y="2023615"/>
                </a:cubicBezTo>
                <a:cubicBezTo>
                  <a:pt x="3007700" y="2095710"/>
                  <a:pt x="3031063" y="2168245"/>
                  <a:pt x="3058014" y="2239316"/>
                </a:cubicBezTo>
                <a:cubicBezTo>
                  <a:pt x="3086064" y="2311484"/>
                  <a:pt x="3124514" y="2379188"/>
                  <a:pt x="3149781" y="2452454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"/>
          <p:cNvSpPr/>
          <p:nvPr/>
        </p:nvSpPr>
        <p:spPr>
          <a:xfrm rot="-1940363">
            <a:off x="-1828701" y="5072402"/>
            <a:ext cx="2988829" cy="3355871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/>
          <p:nvPr/>
        </p:nvSpPr>
        <p:spPr>
          <a:xfrm rot="2456596">
            <a:off x="-1969411" y="-1858608"/>
            <a:ext cx="2987036" cy="3353858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FF4F6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979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58265" y="565150"/>
            <a:ext cx="9817200" cy="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  <a:defRPr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147509" y="3136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  <a:defRPr sz="13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  <a:defRPr sz="1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  <a:defRPr sz="106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defRPr sz="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488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186500" y="763350"/>
            <a:ext cx="11819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898833" y="2561783"/>
            <a:ext cx="2692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5692833" y="2561783"/>
            <a:ext cx="2692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632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-267867" y="763350"/>
            <a:ext cx="11819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2270817" y="3600250"/>
            <a:ext cx="2693400" cy="2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5062700" y="3600250"/>
            <a:ext cx="2694600" cy="2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595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86500" y="763350"/>
            <a:ext cx="11819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84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31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911567" y="788800"/>
            <a:ext cx="109558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Calibri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653367" y="2577567"/>
            <a:ext cx="3407800" cy="3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2133">
                <a:solidFill>
                  <a:schemeClr val="lt1"/>
                </a:solidFill>
              </a:defRPr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1867">
                <a:solidFill>
                  <a:schemeClr val="lt1"/>
                </a:solidFill>
              </a:defRPr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00">
                <a:solidFill>
                  <a:schemeClr val="lt1"/>
                </a:solidFill>
              </a:defRPr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1333">
                <a:solidFill>
                  <a:schemeClr val="lt1"/>
                </a:solidFill>
              </a:defRPr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1333">
                <a:solidFill>
                  <a:schemeClr val="lt1"/>
                </a:solidFill>
              </a:defRPr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333">
                <a:solidFill>
                  <a:schemeClr val="lt1"/>
                </a:solidFill>
              </a:defRPr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333">
                <a:solidFill>
                  <a:schemeClr val="lt1"/>
                </a:solidFill>
              </a:defRPr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333">
                <a:solidFill>
                  <a:schemeClr val="lt1"/>
                </a:solidFill>
              </a:defRPr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9"/>
          <p:cNvSpPr/>
          <p:nvPr/>
        </p:nvSpPr>
        <p:spPr>
          <a:xfrm>
            <a:off x="10259930" y="-1993506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9"/>
          <p:cNvSpPr/>
          <p:nvPr/>
        </p:nvSpPr>
        <p:spPr>
          <a:xfrm rot="2181239">
            <a:off x="-1067195" y="-1113680"/>
            <a:ext cx="2128017" cy="2389346"/>
          </a:xfrm>
          <a:custGeom>
            <a:avLst/>
            <a:gdLst/>
            <a:ahLst/>
            <a:cxnLst/>
            <a:rect l="l" t="t" r="r" b="b"/>
            <a:pathLst>
              <a:path w="3193493" h="3585667" extrusionOk="0">
                <a:moveTo>
                  <a:pt x="3149781" y="2452454"/>
                </a:moveTo>
                <a:cubicBezTo>
                  <a:pt x="3189256" y="2580835"/>
                  <a:pt x="3200755" y="2718438"/>
                  <a:pt x="3189256" y="2852088"/>
                </a:cubicBezTo>
                <a:cubicBezTo>
                  <a:pt x="3164648" y="3098018"/>
                  <a:pt x="3072442" y="3215859"/>
                  <a:pt x="2907437" y="3388448"/>
                </a:cubicBezTo>
                <a:cubicBezTo>
                  <a:pt x="2827388" y="3477744"/>
                  <a:pt x="2749756" y="3526564"/>
                  <a:pt x="2632576" y="3553279"/>
                </a:cubicBezTo>
                <a:cubicBezTo>
                  <a:pt x="2549817" y="3577945"/>
                  <a:pt x="2464055" y="3590608"/>
                  <a:pt x="2377708" y="3583874"/>
                </a:cubicBezTo>
                <a:cubicBezTo>
                  <a:pt x="2193954" y="3578897"/>
                  <a:pt x="2014375" y="3495896"/>
                  <a:pt x="1889651" y="3361367"/>
                </a:cubicBezTo>
                <a:cubicBezTo>
                  <a:pt x="1791585" y="3247258"/>
                  <a:pt x="1719007" y="3109509"/>
                  <a:pt x="1601314" y="3013260"/>
                </a:cubicBezTo>
                <a:cubicBezTo>
                  <a:pt x="1533935" y="2960707"/>
                  <a:pt x="1451542" y="2933919"/>
                  <a:pt x="1371640" y="2906691"/>
                </a:cubicBezTo>
                <a:cubicBezTo>
                  <a:pt x="1251017" y="2867606"/>
                  <a:pt x="1123217" y="2863580"/>
                  <a:pt x="997614" y="2856773"/>
                </a:cubicBezTo>
                <a:cubicBezTo>
                  <a:pt x="838468" y="2846306"/>
                  <a:pt x="674855" y="2827422"/>
                  <a:pt x="523692" y="2773333"/>
                </a:cubicBezTo>
                <a:cubicBezTo>
                  <a:pt x="353707" y="2705410"/>
                  <a:pt x="202178" y="2601182"/>
                  <a:pt x="102428" y="2444988"/>
                </a:cubicBezTo>
                <a:cubicBezTo>
                  <a:pt x="-22809" y="2234704"/>
                  <a:pt x="-29620" y="1964841"/>
                  <a:pt x="62440" y="1740577"/>
                </a:cubicBezTo>
                <a:cubicBezTo>
                  <a:pt x="97741" y="1652819"/>
                  <a:pt x="157942" y="1578381"/>
                  <a:pt x="221806" y="1509726"/>
                </a:cubicBezTo>
                <a:cubicBezTo>
                  <a:pt x="287573" y="1437338"/>
                  <a:pt x="361763" y="1372928"/>
                  <a:pt x="445987" y="1322791"/>
                </a:cubicBezTo>
                <a:cubicBezTo>
                  <a:pt x="640287" y="1200119"/>
                  <a:pt x="855606" y="1116166"/>
                  <a:pt x="1057376" y="1007255"/>
                </a:cubicBezTo>
                <a:cubicBezTo>
                  <a:pt x="1139842" y="964730"/>
                  <a:pt x="1220111" y="896587"/>
                  <a:pt x="1231096" y="798874"/>
                </a:cubicBezTo>
                <a:cubicBezTo>
                  <a:pt x="1235344" y="752689"/>
                  <a:pt x="1236516" y="704601"/>
                  <a:pt x="1250358" y="659075"/>
                </a:cubicBezTo>
                <a:cubicBezTo>
                  <a:pt x="1273867" y="575635"/>
                  <a:pt x="1315466" y="498196"/>
                  <a:pt x="1358603" y="423393"/>
                </a:cubicBezTo>
                <a:cubicBezTo>
                  <a:pt x="1446342" y="274006"/>
                  <a:pt x="1582418" y="156604"/>
                  <a:pt x="1735339" y="77116"/>
                </a:cubicBezTo>
                <a:cubicBezTo>
                  <a:pt x="1842852" y="27491"/>
                  <a:pt x="1960252" y="3411"/>
                  <a:pt x="2078312" y="263"/>
                </a:cubicBezTo>
                <a:cubicBezTo>
                  <a:pt x="2229328" y="-2445"/>
                  <a:pt x="2381590" y="15634"/>
                  <a:pt x="2526527" y="59184"/>
                </a:cubicBezTo>
                <a:cubicBezTo>
                  <a:pt x="2550769" y="70236"/>
                  <a:pt x="2571495" y="88461"/>
                  <a:pt x="2593247" y="103246"/>
                </a:cubicBezTo>
                <a:cubicBezTo>
                  <a:pt x="2626790" y="127985"/>
                  <a:pt x="2666997" y="151041"/>
                  <a:pt x="2690873" y="186686"/>
                </a:cubicBezTo>
                <a:cubicBezTo>
                  <a:pt x="2719436" y="231407"/>
                  <a:pt x="2728664" y="285424"/>
                  <a:pt x="2756567" y="330511"/>
                </a:cubicBezTo>
                <a:cubicBezTo>
                  <a:pt x="2783812" y="370840"/>
                  <a:pt x="2817281" y="407071"/>
                  <a:pt x="2854193" y="438690"/>
                </a:cubicBezTo>
                <a:cubicBezTo>
                  <a:pt x="2953650" y="524253"/>
                  <a:pt x="3037654" y="636605"/>
                  <a:pt x="3056403" y="769377"/>
                </a:cubicBezTo>
                <a:cubicBezTo>
                  <a:pt x="3061017" y="826468"/>
                  <a:pt x="3056916" y="880558"/>
                  <a:pt x="3049738" y="938526"/>
                </a:cubicBezTo>
                <a:cubicBezTo>
                  <a:pt x="3027327" y="1090915"/>
                  <a:pt x="2964929" y="1234081"/>
                  <a:pt x="2937025" y="1385444"/>
                </a:cubicBezTo>
                <a:cubicBezTo>
                  <a:pt x="2895866" y="1597045"/>
                  <a:pt x="2921645" y="1818601"/>
                  <a:pt x="2983678" y="2023615"/>
                </a:cubicBezTo>
                <a:cubicBezTo>
                  <a:pt x="3007700" y="2095710"/>
                  <a:pt x="3031063" y="2168245"/>
                  <a:pt x="3058014" y="2239316"/>
                </a:cubicBezTo>
                <a:cubicBezTo>
                  <a:pt x="3086064" y="2311484"/>
                  <a:pt x="3124514" y="2379188"/>
                  <a:pt x="3149781" y="2452454"/>
                </a:cubicBezTo>
                <a:close/>
              </a:path>
            </a:pathLst>
          </a:custGeom>
          <a:solidFill>
            <a:srgbClr val="F2D925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9"/>
          <p:cNvSpPr/>
          <p:nvPr/>
        </p:nvSpPr>
        <p:spPr>
          <a:xfrm rot="-1940363">
            <a:off x="-1949017" y="5395202"/>
            <a:ext cx="2988829" cy="3355871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9"/>
          <p:cNvSpPr/>
          <p:nvPr/>
        </p:nvSpPr>
        <p:spPr>
          <a:xfrm rot="396560">
            <a:off x="10526051" y="5393108"/>
            <a:ext cx="2127165" cy="2388389"/>
          </a:xfrm>
          <a:custGeom>
            <a:avLst/>
            <a:gdLst/>
            <a:ahLst/>
            <a:cxnLst/>
            <a:rect l="l" t="t" r="r" b="b"/>
            <a:pathLst>
              <a:path w="3193493" h="3585667" extrusionOk="0">
                <a:moveTo>
                  <a:pt x="3149781" y="2452454"/>
                </a:moveTo>
                <a:cubicBezTo>
                  <a:pt x="3189256" y="2580835"/>
                  <a:pt x="3200755" y="2718438"/>
                  <a:pt x="3189256" y="2852088"/>
                </a:cubicBezTo>
                <a:cubicBezTo>
                  <a:pt x="3164648" y="3098018"/>
                  <a:pt x="3072442" y="3215859"/>
                  <a:pt x="2907437" y="3388448"/>
                </a:cubicBezTo>
                <a:cubicBezTo>
                  <a:pt x="2827388" y="3477744"/>
                  <a:pt x="2749756" y="3526564"/>
                  <a:pt x="2632576" y="3553279"/>
                </a:cubicBezTo>
                <a:cubicBezTo>
                  <a:pt x="2549817" y="3577945"/>
                  <a:pt x="2464055" y="3590608"/>
                  <a:pt x="2377708" y="3583874"/>
                </a:cubicBezTo>
                <a:cubicBezTo>
                  <a:pt x="2193954" y="3578897"/>
                  <a:pt x="2014375" y="3495896"/>
                  <a:pt x="1889651" y="3361367"/>
                </a:cubicBezTo>
                <a:cubicBezTo>
                  <a:pt x="1791585" y="3247258"/>
                  <a:pt x="1719007" y="3109509"/>
                  <a:pt x="1601314" y="3013260"/>
                </a:cubicBezTo>
                <a:cubicBezTo>
                  <a:pt x="1533935" y="2960707"/>
                  <a:pt x="1451542" y="2933919"/>
                  <a:pt x="1371640" y="2906691"/>
                </a:cubicBezTo>
                <a:cubicBezTo>
                  <a:pt x="1251017" y="2867606"/>
                  <a:pt x="1123217" y="2863580"/>
                  <a:pt x="997614" y="2856773"/>
                </a:cubicBezTo>
                <a:cubicBezTo>
                  <a:pt x="838468" y="2846306"/>
                  <a:pt x="674855" y="2827422"/>
                  <a:pt x="523692" y="2773333"/>
                </a:cubicBezTo>
                <a:cubicBezTo>
                  <a:pt x="353707" y="2705410"/>
                  <a:pt x="202178" y="2601182"/>
                  <a:pt x="102428" y="2444988"/>
                </a:cubicBezTo>
                <a:cubicBezTo>
                  <a:pt x="-22809" y="2234704"/>
                  <a:pt x="-29620" y="1964841"/>
                  <a:pt x="62440" y="1740577"/>
                </a:cubicBezTo>
                <a:cubicBezTo>
                  <a:pt x="97741" y="1652819"/>
                  <a:pt x="157942" y="1578381"/>
                  <a:pt x="221806" y="1509726"/>
                </a:cubicBezTo>
                <a:cubicBezTo>
                  <a:pt x="287573" y="1437338"/>
                  <a:pt x="361763" y="1372928"/>
                  <a:pt x="445987" y="1322791"/>
                </a:cubicBezTo>
                <a:cubicBezTo>
                  <a:pt x="640287" y="1200119"/>
                  <a:pt x="855606" y="1116166"/>
                  <a:pt x="1057376" y="1007255"/>
                </a:cubicBezTo>
                <a:cubicBezTo>
                  <a:pt x="1139842" y="964730"/>
                  <a:pt x="1220111" y="896587"/>
                  <a:pt x="1231096" y="798874"/>
                </a:cubicBezTo>
                <a:cubicBezTo>
                  <a:pt x="1235344" y="752689"/>
                  <a:pt x="1236516" y="704601"/>
                  <a:pt x="1250358" y="659075"/>
                </a:cubicBezTo>
                <a:cubicBezTo>
                  <a:pt x="1273867" y="575635"/>
                  <a:pt x="1315466" y="498196"/>
                  <a:pt x="1358603" y="423393"/>
                </a:cubicBezTo>
                <a:cubicBezTo>
                  <a:pt x="1446342" y="274006"/>
                  <a:pt x="1582418" y="156604"/>
                  <a:pt x="1735339" y="77116"/>
                </a:cubicBezTo>
                <a:cubicBezTo>
                  <a:pt x="1842852" y="27491"/>
                  <a:pt x="1960252" y="3411"/>
                  <a:pt x="2078312" y="263"/>
                </a:cubicBezTo>
                <a:cubicBezTo>
                  <a:pt x="2229328" y="-2445"/>
                  <a:pt x="2381590" y="15634"/>
                  <a:pt x="2526527" y="59184"/>
                </a:cubicBezTo>
                <a:cubicBezTo>
                  <a:pt x="2550769" y="70236"/>
                  <a:pt x="2571495" y="88461"/>
                  <a:pt x="2593247" y="103246"/>
                </a:cubicBezTo>
                <a:cubicBezTo>
                  <a:pt x="2626790" y="127985"/>
                  <a:pt x="2666997" y="151041"/>
                  <a:pt x="2690873" y="186686"/>
                </a:cubicBezTo>
                <a:cubicBezTo>
                  <a:pt x="2719436" y="231407"/>
                  <a:pt x="2728664" y="285424"/>
                  <a:pt x="2756567" y="330511"/>
                </a:cubicBezTo>
                <a:cubicBezTo>
                  <a:pt x="2783812" y="370840"/>
                  <a:pt x="2817281" y="407071"/>
                  <a:pt x="2854193" y="438690"/>
                </a:cubicBezTo>
                <a:cubicBezTo>
                  <a:pt x="2953650" y="524253"/>
                  <a:pt x="3037654" y="636605"/>
                  <a:pt x="3056403" y="769377"/>
                </a:cubicBezTo>
                <a:cubicBezTo>
                  <a:pt x="3061017" y="826468"/>
                  <a:pt x="3056916" y="880558"/>
                  <a:pt x="3049738" y="938526"/>
                </a:cubicBezTo>
                <a:cubicBezTo>
                  <a:pt x="3027327" y="1090915"/>
                  <a:pt x="2964929" y="1234081"/>
                  <a:pt x="2937025" y="1385444"/>
                </a:cubicBezTo>
                <a:cubicBezTo>
                  <a:pt x="2895866" y="1597045"/>
                  <a:pt x="2921645" y="1818601"/>
                  <a:pt x="2983678" y="2023615"/>
                </a:cubicBezTo>
                <a:cubicBezTo>
                  <a:pt x="3007700" y="2095710"/>
                  <a:pt x="3031063" y="2168245"/>
                  <a:pt x="3058014" y="2239316"/>
                </a:cubicBezTo>
                <a:cubicBezTo>
                  <a:pt x="3086064" y="2311484"/>
                  <a:pt x="3124514" y="2379188"/>
                  <a:pt x="3149781" y="2452454"/>
                </a:cubicBezTo>
                <a:close/>
              </a:path>
            </a:pathLst>
          </a:custGeom>
          <a:solidFill>
            <a:srgbClr val="F2D925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37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949133" y="1968133"/>
            <a:ext cx="7024200" cy="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6669659" y="1869383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092487" y="2822332"/>
            <a:ext cx="5222000" cy="2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10"/>
          <p:cNvSpPr/>
          <p:nvPr/>
        </p:nvSpPr>
        <p:spPr>
          <a:xfrm>
            <a:off x="10010127" y="-1763844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0"/>
          <p:cNvSpPr/>
          <p:nvPr/>
        </p:nvSpPr>
        <p:spPr>
          <a:xfrm>
            <a:off x="10679661" y="5397882"/>
            <a:ext cx="2128995" cy="2390445"/>
          </a:xfrm>
          <a:custGeom>
            <a:avLst/>
            <a:gdLst/>
            <a:ahLst/>
            <a:cxnLst/>
            <a:rect l="l" t="t" r="r" b="b"/>
            <a:pathLst>
              <a:path w="3193493" h="3585667" extrusionOk="0">
                <a:moveTo>
                  <a:pt x="3149781" y="2452454"/>
                </a:moveTo>
                <a:cubicBezTo>
                  <a:pt x="3189256" y="2580835"/>
                  <a:pt x="3200755" y="2718438"/>
                  <a:pt x="3189256" y="2852088"/>
                </a:cubicBezTo>
                <a:cubicBezTo>
                  <a:pt x="3164648" y="3098018"/>
                  <a:pt x="3072442" y="3215859"/>
                  <a:pt x="2907437" y="3388448"/>
                </a:cubicBezTo>
                <a:cubicBezTo>
                  <a:pt x="2827388" y="3477744"/>
                  <a:pt x="2749756" y="3526564"/>
                  <a:pt x="2632576" y="3553279"/>
                </a:cubicBezTo>
                <a:cubicBezTo>
                  <a:pt x="2549817" y="3577945"/>
                  <a:pt x="2464055" y="3590608"/>
                  <a:pt x="2377708" y="3583874"/>
                </a:cubicBezTo>
                <a:cubicBezTo>
                  <a:pt x="2193954" y="3578897"/>
                  <a:pt x="2014375" y="3495896"/>
                  <a:pt x="1889651" y="3361367"/>
                </a:cubicBezTo>
                <a:cubicBezTo>
                  <a:pt x="1791585" y="3247258"/>
                  <a:pt x="1719007" y="3109509"/>
                  <a:pt x="1601314" y="3013260"/>
                </a:cubicBezTo>
                <a:cubicBezTo>
                  <a:pt x="1533935" y="2960707"/>
                  <a:pt x="1451542" y="2933919"/>
                  <a:pt x="1371640" y="2906691"/>
                </a:cubicBezTo>
                <a:cubicBezTo>
                  <a:pt x="1251017" y="2867606"/>
                  <a:pt x="1123217" y="2863580"/>
                  <a:pt x="997614" y="2856773"/>
                </a:cubicBezTo>
                <a:cubicBezTo>
                  <a:pt x="838468" y="2846306"/>
                  <a:pt x="674855" y="2827422"/>
                  <a:pt x="523692" y="2773333"/>
                </a:cubicBezTo>
                <a:cubicBezTo>
                  <a:pt x="353707" y="2705410"/>
                  <a:pt x="202178" y="2601182"/>
                  <a:pt x="102428" y="2444988"/>
                </a:cubicBezTo>
                <a:cubicBezTo>
                  <a:pt x="-22809" y="2234704"/>
                  <a:pt x="-29620" y="1964841"/>
                  <a:pt x="62440" y="1740577"/>
                </a:cubicBezTo>
                <a:cubicBezTo>
                  <a:pt x="97741" y="1652819"/>
                  <a:pt x="157942" y="1578381"/>
                  <a:pt x="221806" y="1509726"/>
                </a:cubicBezTo>
                <a:cubicBezTo>
                  <a:pt x="287573" y="1437338"/>
                  <a:pt x="361763" y="1372928"/>
                  <a:pt x="445987" y="1322791"/>
                </a:cubicBezTo>
                <a:cubicBezTo>
                  <a:pt x="640287" y="1200119"/>
                  <a:pt x="855606" y="1116166"/>
                  <a:pt x="1057376" y="1007255"/>
                </a:cubicBezTo>
                <a:cubicBezTo>
                  <a:pt x="1139842" y="964730"/>
                  <a:pt x="1220111" y="896587"/>
                  <a:pt x="1231096" y="798874"/>
                </a:cubicBezTo>
                <a:cubicBezTo>
                  <a:pt x="1235344" y="752689"/>
                  <a:pt x="1236516" y="704601"/>
                  <a:pt x="1250358" y="659075"/>
                </a:cubicBezTo>
                <a:cubicBezTo>
                  <a:pt x="1273867" y="575635"/>
                  <a:pt x="1315466" y="498196"/>
                  <a:pt x="1358603" y="423393"/>
                </a:cubicBezTo>
                <a:cubicBezTo>
                  <a:pt x="1446342" y="274006"/>
                  <a:pt x="1582418" y="156604"/>
                  <a:pt x="1735339" y="77116"/>
                </a:cubicBezTo>
                <a:cubicBezTo>
                  <a:pt x="1842852" y="27491"/>
                  <a:pt x="1960252" y="3411"/>
                  <a:pt x="2078312" y="263"/>
                </a:cubicBezTo>
                <a:cubicBezTo>
                  <a:pt x="2229328" y="-2445"/>
                  <a:pt x="2381590" y="15634"/>
                  <a:pt x="2526527" y="59184"/>
                </a:cubicBezTo>
                <a:cubicBezTo>
                  <a:pt x="2550769" y="70236"/>
                  <a:pt x="2571495" y="88461"/>
                  <a:pt x="2593247" y="103246"/>
                </a:cubicBezTo>
                <a:cubicBezTo>
                  <a:pt x="2626790" y="127985"/>
                  <a:pt x="2666997" y="151041"/>
                  <a:pt x="2690873" y="186686"/>
                </a:cubicBezTo>
                <a:cubicBezTo>
                  <a:pt x="2719436" y="231407"/>
                  <a:pt x="2728664" y="285424"/>
                  <a:pt x="2756567" y="330511"/>
                </a:cubicBezTo>
                <a:cubicBezTo>
                  <a:pt x="2783812" y="370840"/>
                  <a:pt x="2817281" y="407071"/>
                  <a:pt x="2854193" y="438690"/>
                </a:cubicBezTo>
                <a:cubicBezTo>
                  <a:pt x="2953650" y="524253"/>
                  <a:pt x="3037654" y="636605"/>
                  <a:pt x="3056403" y="769377"/>
                </a:cubicBezTo>
                <a:cubicBezTo>
                  <a:pt x="3061017" y="826468"/>
                  <a:pt x="3056916" y="880558"/>
                  <a:pt x="3049738" y="938526"/>
                </a:cubicBezTo>
                <a:cubicBezTo>
                  <a:pt x="3027327" y="1090915"/>
                  <a:pt x="2964929" y="1234081"/>
                  <a:pt x="2937025" y="1385444"/>
                </a:cubicBezTo>
                <a:cubicBezTo>
                  <a:pt x="2895866" y="1597045"/>
                  <a:pt x="2921645" y="1818601"/>
                  <a:pt x="2983678" y="2023615"/>
                </a:cubicBezTo>
                <a:cubicBezTo>
                  <a:pt x="3007700" y="2095710"/>
                  <a:pt x="3031063" y="2168245"/>
                  <a:pt x="3058014" y="2239316"/>
                </a:cubicBezTo>
                <a:cubicBezTo>
                  <a:pt x="3086064" y="2311484"/>
                  <a:pt x="3124514" y="2379188"/>
                  <a:pt x="3149781" y="2452454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/>
          <p:nvPr/>
        </p:nvSpPr>
        <p:spPr>
          <a:xfrm rot="2456596">
            <a:off x="-1942111" y="-1763042"/>
            <a:ext cx="2987036" cy="3353858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FF4F6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0"/>
          <p:cNvSpPr/>
          <p:nvPr/>
        </p:nvSpPr>
        <p:spPr>
          <a:xfrm rot="-1940363">
            <a:off x="-1615401" y="5401652"/>
            <a:ext cx="2988829" cy="3355871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4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186500" y="763350"/>
            <a:ext cx="11819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 rot="5400000">
            <a:off x="3458417" y="1709067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064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 rot="5400000">
            <a:off x="5356233" y="2520225"/>
            <a:ext cx="3901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 rot="5400000">
            <a:off x="1616800" y="860775"/>
            <a:ext cx="3901000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832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C25E57B-ADB4-42A6-BFF6-25417C95A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D9E64D2-7275-48CC-A21D-A128DA2B1B7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EF1BA1-96A5-4E93-A877-4A74DC296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b="27915"/>
          <a:stretch/>
        </p:blipFill>
        <p:spPr>
          <a:xfrm>
            <a:off x="0" y="4648507"/>
            <a:ext cx="5083976" cy="22094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7719A9F-81C5-44C9-8CDC-CD9BF233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 b="25819"/>
          <a:stretch/>
        </p:blipFill>
        <p:spPr>
          <a:xfrm>
            <a:off x="7277100" y="4932658"/>
            <a:ext cx="4914900" cy="19253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035622-0ED8-4B5D-9061-2D83DBAF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14030"/>
          <a:stretch/>
        </p:blipFill>
        <p:spPr>
          <a:xfrm>
            <a:off x="9545211" y="0"/>
            <a:ext cx="2646789" cy="281759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56C215B-DB47-4DFB-B9AC-093E5B1FB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4917"/>
          <a:stretch/>
        </p:blipFill>
        <p:spPr>
          <a:xfrm>
            <a:off x="0" y="0"/>
            <a:ext cx="4434976" cy="21018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6E7BAD0-F8DD-416A-9083-01CD2FD4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4" r="79287"/>
          <a:stretch/>
        </p:blipFill>
        <p:spPr>
          <a:xfrm>
            <a:off x="11578417" y="2362200"/>
            <a:ext cx="613584" cy="12192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35D0764-D3DB-49BA-B62C-0BB18744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0" b="52124"/>
          <a:stretch/>
        </p:blipFill>
        <p:spPr>
          <a:xfrm>
            <a:off x="10369616" y="5974649"/>
            <a:ext cx="1822384" cy="88335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D714F97-6861-4B80-B605-990352ECF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3" t="35595"/>
          <a:stretch/>
        </p:blipFill>
        <p:spPr>
          <a:xfrm>
            <a:off x="0" y="356134"/>
            <a:ext cx="765997" cy="1311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BD85BFF-3762-40D0-BAFB-663ED89DE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1" b="30021"/>
          <a:stretch/>
        </p:blipFill>
        <p:spPr>
          <a:xfrm>
            <a:off x="0" y="4155701"/>
            <a:ext cx="834563" cy="169645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81C99B1F-69A1-4D1D-A919-0B57813FD3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29" y="143172"/>
            <a:ext cx="579382" cy="664765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D2854A9-6146-4012-9EFD-7CC194F703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57" y="475554"/>
            <a:ext cx="1286011" cy="1149482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4480111B-1ABA-4782-8FB8-141475C60B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08" y="143172"/>
            <a:ext cx="357857" cy="5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4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C25E57B-ADB4-42A6-BFF6-25417C95A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D9E64D2-7275-48CC-A21D-A128DA2B1B7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56"/>
          <a:stretch/>
        </p:blipFill>
        <p:spPr>
          <a:xfrm>
            <a:off x="7757024" y="0"/>
            <a:ext cx="4434976" cy="2480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37749"/>
          <a:stretch/>
        </p:blipFill>
        <p:spPr>
          <a:xfrm>
            <a:off x="0" y="5115301"/>
            <a:ext cx="5348189" cy="1742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067"/>
          <a:stretch/>
        </p:blipFill>
        <p:spPr>
          <a:xfrm flipH="1">
            <a:off x="-1" y="0"/>
            <a:ext cx="2799575" cy="29464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8336"/>
          <a:stretch/>
        </p:blipFill>
        <p:spPr>
          <a:xfrm>
            <a:off x="7855455" y="4593643"/>
            <a:ext cx="4336545" cy="226435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>
          <a:xfrm>
            <a:off x="4008614" y="0"/>
            <a:ext cx="579382" cy="4178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1" y="188400"/>
            <a:ext cx="1213001" cy="10842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5" r="63523"/>
          <a:stretch/>
        </p:blipFill>
        <p:spPr>
          <a:xfrm>
            <a:off x="11111427" y="2946450"/>
            <a:ext cx="1080574" cy="1921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3"/>
          <a:stretch/>
        </p:blipFill>
        <p:spPr>
          <a:xfrm>
            <a:off x="3803559" y="6236637"/>
            <a:ext cx="2613856" cy="62136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0"/>
          <a:stretch/>
        </p:blipFill>
        <p:spPr>
          <a:xfrm>
            <a:off x="7356412" y="-1"/>
            <a:ext cx="2250497" cy="10842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/>
          <a:stretch/>
        </p:blipFill>
        <p:spPr>
          <a:xfrm>
            <a:off x="0" y="1004776"/>
            <a:ext cx="737678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88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C25E57B-ADB4-42A6-BFF6-25417C95A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D9E64D2-7275-48CC-A21D-A128DA2B1B7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239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C25E57B-ADB4-42A6-BFF6-25417C95A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D9E64D2-7275-48CC-A21D-A128DA2B1B7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31654"/>
          <a:stretch/>
        </p:blipFill>
        <p:spPr>
          <a:xfrm>
            <a:off x="7757024" y="5056894"/>
            <a:ext cx="4434976" cy="18011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"/>
          <a:stretch/>
        </p:blipFill>
        <p:spPr>
          <a:xfrm flipH="1">
            <a:off x="-1" y="0"/>
            <a:ext cx="4434976" cy="230227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4751"/>
          <a:stretch/>
        </p:blipFill>
        <p:spPr>
          <a:xfrm>
            <a:off x="-1" y="4245035"/>
            <a:ext cx="2981459" cy="26129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r="6521"/>
          <a:stretch/>
        </p:blipFill>
        <p:spPr>
          <a:xfrm>
            <a:off x="7855455" y="0"/>
            <a:ext cx="4336545" cy="204311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62643"/>
          <a:stretch/>
        </p:blipFill>
        <p:spPr>
          <a:xfrm flipH="1" flipV="1">
            <a:off x="-1" y="5606233"/>
            <a:ext cx="1106651" cy="12517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9"/>
          <a:stretch/>
        </p:blipFill>
        <p:spPr>
          <a:xfrm flipV="1">
            <a:off x="1674530" y="-1"/>
            <a:ext cx="2613856" cy="58987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44207"/>
          <a:stretch/>
        </p:blipFill>
        <p:spPr>
          <a:xfrm flipH="1" flipV="1">
            <a:off x="10672258" y="5722214"/>
            <a:ext cx="1519742" cy="113578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8411009" y="0"/>
            <a:ext cx="2106461" cy="121211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9" y="1935501"/>
            <a:ext cx="579382" cy="66476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/>
          <a:stretch/>
        </p:blipFill>
        <p:spPr>
          <a:xfrm>
            <a:off x="0" y="1021556"/>
            <a:ext cx="1106651" cy="11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12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>
            <a:off x="9385300" y="5407072"/>
            <a:ext cx="2806700" cy="14509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1" y="391753"/>
            <a:ext cx="2239693" cy="90728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427093" y="1335972"/>
            <a:ext cx="669564" cy="6960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>
            <a:off x="8452893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1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44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61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7658205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>
            <a:off x="0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50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>
            <a:off x="10832092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13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46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 flipH="1">
            <a:off x="0" y="4594861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 flipH="1">
            <a:off x="854088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70135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H="1">
            <a:off x="10552125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H="1">
            <a:off x="-535071" y="2617787"/>
            <a:ext cx="2250497" cy="11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72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E0A8BCB-8B86-4A02-A893-F1588AE52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0155"/>
          <a:stretch/>
        </p:blipFill>
        <p:spPr>
          <a:xfrm flipH="1">
            <a:off x="0" y="0"/>
            <a:ext cx="2070100" cy="2216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C152DA1-B243-4118-81EA-02836E94E85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62" y="4432632"/>
            <a:ext cx="1385155" cy="242536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062" y="5844135"/>
            <a:ext cx="719901" cy="432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0DABA76-3CBC-42DE-BD6D-F6106C031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2587557"/>
            <a:ext cx="1306928" cy="18450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5400000" flipH="1">
            <a:off x="8972715" y="4972253"/>
            <a:ext cx="1347269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9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5E0583E-EA12-4B1C-A74F-7EF27538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10550291" y="3571403"/>
            <a:ext cx="1641710" cy="31058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 flipH="1">
            <a:off x="-2" y="5698136"/>
            <a:ext cx="3111501" cy="11598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D14DAF5-FEA1-4270-A44A-52FD6BB3BC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168" y="91556"/>
            <a:ext cx="3117808" cy="12630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3C1DB1A-0BDE-490D-B975-3EA40E8DB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35892"/>
          <a:stretch/>
        </p:blipFill>
        <p:spPr>
          <a:xfrm rot="16200000" flipH="1">
            <a:off x="-94680" y="94680"/>
            <a:ext cx="1494423" cy="1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73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 flipH="1">
            <a:off x="8862102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823" y="579576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083" y="4983511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0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40" y="458277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 flipH="1">
            <a:off x="-1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 flipH="1">
            <a:off x="10660238" y="5417878"/>
            <a:ext cx="1531761" cy="14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689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7752"/>
            <a:ext cx="3117808" cy="126300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10821620" y="1708964"/>
            <a:ext cx="932080" cy="968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 flipH="1">
            <a:off x="0" y="5341420"/>
            <a:ext cx="2933700" cy="15165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 flipH="1">
            <a:off x="2826446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4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376" y="3966034"/>
            <a:ext cx="1651634" cy="289196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 flipH="1">
            <a:off x="0" y="4654696"/>
            <a:ext cx="2730500" cy="22033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8271" y="5698722"/>
            <a:ext cx="1031551" cy="998394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70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 flipH="1">
            <a:off x="0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 flipH="1">
            <a:off x="10914352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>
            <a:off x="10898749" y="443377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 flipH="1"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 flipH="1">
            <a:off x="1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89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r="5238" b="16366"/>
          <a:stretch/>
        </p:blipFill>
        <p:spPr>
          <a:xfrm>
            <a:off x="8540885" y="5025643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V="1">
            <a:off x="10668179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 flipV="1">
            <a:off x="1" y="5305061"/>
            <a:ext cx="1534166" cy="15529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 flipH="1">
            <a:off x="0" y="-1"/>
            <a:ext cx="2449732" cy="223399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928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34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179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085"/>
            <a:ext cx="858397" cy="5157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16200000">
            <a:off x="2415531" y="4972253"/>
            <a:ext cx="1347269" cy="2424224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2A85432B-8363-41B8-9CD8-FA8CE1058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534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4BE6CCA-C6BD-43CC-B90C-AE0E91EC56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7858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FB1F62CF-4D8D-4C09-A7C9-C09BD38EC0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1209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47864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>
            <a:off x="9766300" y="5953780"/>
            <a:ext cx="2425701" cy="90422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776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>
            <a:off x="-1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8" y="589644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00" y="4893512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54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48" y="342900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>
            <a:off x="11058124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>
            <a:off x="46478" y="5417878"/>
            <a:ext cx="1531761" cy="1440122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8066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 flipV="1">
            <a:off x="10898749" y="249714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14952" r="6885" b="-1330"/>
          <a:stretch/>
        </p:blipFill>
        <p:spPr>
          <a:xfrm flipH="1">
            <a:off x="0" y="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5526560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4921370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5766027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73" b="2524"/>
          <a:stretch/>
        </p:blipFill>
        <p:spPr>
          <a:xfrm flipH="1" flipV="1">
            <a:off x="0" y="0"/>
            <a:ext cx="1359909" cy="1798481"/>
          </a:xfrm>
          <a:prstGeom prst="rect">
            <a:avLst/>
          </a:prstGeom>
        </p:spPr>
      </p:pic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00203E30-3F3B-486D-ADD2-CC873930F9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3989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7847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8" t="22851" r="16251" b="-14511"/>
          <a:stretch/>
        </p:blipFill>
        <p:spPr>
          <a:xfrm>
            <a:off x="9598609" y="0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-17917" r="-5313" b="22060"/>
          <a:stretch/>
        </p:blipFill>
        <p:spPr>
          <a:xfrm>
            <a:off x="4" y="4874291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" y="4709439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V="1">
            <a:off x="-973978" y="2642241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V="1">
            <a:off x="10476577" y="3059861"/>
            <a:ext cx="2250497" cy="1180352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3BE2EA8A-4A4D-4330-86DF-A5985E90F5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33709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C36242D-56FB-418D-8BA5-63905B44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93FDB3B-729E-4F76-8C92-068AD809E6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099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0D4287D2-6528-419F-BCC0-138809D64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22E32A98-50E9-4C8D-8886-4C2052FE06B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286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1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7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9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D7D1-1234-4B10-BF2D-29E6CA28B0B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3FD3-13DD-4A72-AF74-1CDEA1CFD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5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814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6500" y="763350"/>
            <a:ext cx="11819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Luckiest Guy"/>
              <a:buNone/>
              <a:defRPr sz="750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9667" y="22819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020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3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2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1491" y="1122363"/>
            <a:ext cx="9809018" cy="2387600"/>
          </a:xfr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Педагогическая навигация. </a:t>
            </a:r>
            <a:r>
              <a:rPr lang="en-US" b="1" dirty="0" smtClean="0">
                <a:latin typeface="Bookman Old Style" panose="02050604050505020204" pitchFamily="18" charset="0"/>
              </a:rPr>
              <a:t/>
            </a:r>
            <a:br>
              <a:rPr lang="en-US" b="1" dirty="0" smtClean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>Эффект домино.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3639" y="5153890"/>
            <a:ext cx="9144000" cy="13877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fontAlgn="base"/>
            <a:r>
              <a:rPr lang="ru-RU" b="1" dirty="0"/>
              <a:t>Авторы: </a:t>
            </a:r>
            <a:endParaRPr lang="ru-RU" dirty="0"/>
          </a:p>
          <a:p>
            <a:pPr fontAlgn="base"/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err="1" smtClean="0"/>
              <a:t>Демельханова</a:t>
            </a:r>
            <a:r>
              <a:rPr lang="ru-RU" dirty="0" smtClean="0"/>
              <a:t> </a:t>
            </a:r>
            <a:r>
              <a:rPr lang="ru-RU" dirty="0"/>
              <a:t>Заира </a:t>
            </a:r>
            <a:r>
              <a:rPr lang="ru-RU" dirty="0" err="1"/>
              <a:t>Увайсовна</a:t>
            </a:r>
            <a:r>
              <a:rPr lang="ru-RU" dirty="0"/>
              <a:t>, директор муниципального бюджетного общеобразовательного учреждения </a:t>
            </a:r>
            <a:r>
              <a:rPr lang="ru-RU" dirty="0" smtClean="0"/>
              <a:t>«</a:t>
            </a:r>
            <a:r>
              <a:rPr lang="ru-RU" dirty="0" err="1"/>
              <a:t>Бенойская</a:t>
            </a:r>
            <a:r>
              <a:rPr lang="ru-RU" dirty="0"/>
              <a:t> средняя общеобразовательная школа</a:t>
            </a:r>
            <a:r>
              <a:rPr lang="ru-RU" dirty="0" smtClean="0"/>
              <a:t>»;</a:t>
            </a:r>
            <a:endParaRPr lang="ru-RU" dirty="0"/>
          </a:p>
          <a:p>
            <a:pPr fontAlgn="base"/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err="1" smtClean="0"/>
              <a:t>Сириева</a:t>
            </a:r>
            <a:r>
              <a:rPr lang="ru-RU" dirty="0" smtClean="0"/>
              <a:t> </a:t>
            </a:r>
            <a:r>
              <a:rPr lang="ru-RU" dirty="0"/>
              <a:t>София </a:t>
            </a:r>
            <a:r>
              <a:rPr lang="ru-RU" dirty="0" err="1"/>
              <a:t>Русланбековна</a:t>
            </a:r>
            <a:r>
              <a:rPr lang="ru-RU" dirty="0"/>
              <a:t>, учитель информатики муниципального бюджетного общеобразовательного учреждения «</a:t>
            </a:r>
            <a:r>
              <a:rPr lang="ru-RU" dirty="0" err="1"/>
              <a:t>Бенойская</a:t>
            </a:r>
            <a:r>
              <a:rPr lang="ru-RU" dirty="0"/>
              <a:t> средняя общеобразовательная школа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1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5351" y="417174"/>
            <a:ext cx="517932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dirty="0" smtClean="0">
                <a:solidFill>
                  <a:srgbClr val="0000FF"/>
                </a:solidFill>
              </a:rPr>
              <a:t>ФОРМИРУЮ ЭКОСИСТЕМУ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10150" y="917575"/>
            <a:ext cx="546100" cy="101600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4675" y="581946"/>
            <a:ext cx="165100" cy="408654"/>
          </a:xfrm>
          <a:prstGeom prst="rect">
            <a:avLst/>
          </a:prstGeom>
          <a:solidFill>
            <a:srgbClr val="329BF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9753600" y="5765800"/>
            <a:ext cx="2349500" cy="977900"/>
          </a:xfrm>
          <a:prstGeom prst="wedgeRectCallout">
            <a:avLst>
              <a:gd name="adj1" fmla="val -35968"/>
              <a:gd name="adj2" fmla="val -90747"/>
            </a:avLst>
          </a:prstGeom>
          <a:solidFill>
            <a:schemeClr val="tx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Возможность тиражирования практики</a:t>
            </a:r>
            <a:endParaRPr lang="ru-RU" sz="20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8367" y="1440795"/>
            <a:ext cx="954833" cy="10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0337" cy="6930189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237">
            <a:off x="7774631" y="3501685"/>
            <a:ext cx="4791231" cy="359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82100" y="3924300"/>
            <a:ext cx="2413000" cy="1193800"/>
          </a:xfrm>
          <a:prstGeom prst="rect">
            <a:avLst/>
          </a:prstGeom>
          <a:solidFill>
            <a:srgbClr val="76BBC7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4" y="3375025"/>
            <a:ext cx="17430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1"/>
            <a:ext cx="12280900" cy="69080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49900" y="5257800"/>
            <a:ext cx="2362200" cy="1600200"/>
          </a:xfrm>
          <a:prstGeom prst="rect">
            <a:avLst/>
          </a:prstGeom>
          <a:solidFill>
            <a:srgbClr val="329BF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13" y="4749800"/>
            <a:ext cx="2184273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5807F-E1A9-49A8-8E7D-1ECED8F1B4D6}"/>
              </a:ext>
            </a:extLst>
          </p:cNvPr>
          <p:cNvSpPr txBox="1"/>
          <p:nvPr/>
        </p:nvSpPr>
        <p:spPr>
          <a:xfrm>
            <a:off x="2167464" y="178955"/>
            <a:ext cx="717973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lvl="0" algn="l" latinLnBrk="1"/>
            <a:r>
              <a:rPr lang="ru-RU" altLang="ko-KR" sz="2800" dirty="0">
                <a:solidFill>
                  <a:prstClr val="black"/>
                </a:solidFill>
              </a:rPr>
              <a:t>РЕЗУЛЬТАТ И ПОКАЗАТЕЛЬ ПРАКТИКИ. </a:t>
            </a:r>
          </a:p>
          <a:p>
            <a:pPr lvl="0" algn="l" latinLnBrk="1"/>
            <a:r>
              <a:rPr lang="ru-RU" altLang="ko-KR" sz="2800" b="1" u="sng" dirty="0">
                <a:solidFill>
                  <a:srgbClr val="329BF0"/>
                </a:solidFill>
              </a:rPr>
              <a:t>МЫ </a:t>
            </a:r>
            <a:r>
              <a:rPr lang="ru-RU" altLang="ko-KR" sz="2800" b="1" u="sng" dirty="0" smtClean="0">
                <a:solidFill>
                  <a:srgbClr val="329BF0"/>
                </a:solidFill>
              </a:rPr>
              <a:t>ПРИВЛЕКАТЕЛЬНЫ. К </a:t>
            </a:r>
            <a:r>
              <a:rPr lang="ru-RU" altLang="ko-KR" sz="2800" b="1" u="sng" dirty="0">
                <a:solidFill>
                  <a:srgbClr val="329BF0"/>
                </a:solidFill>
              </a:rPr>
              <a:t>НАМ </a:t>
            </a:r>
            <a:r>
              <a:rPr lang="ru-RU" altLang="ko-KR" sz="2800" b="1" u="sng" dirty="0" smtClean="0">
                <a:solidFill>
                  <a:srgbClr val="329BF0"/>
                </a:solidFill>
              </a:rPr>
              <a:t>ИДУТ. МЫ </a:t>
            </a:r>
            <a:r>
              <a:rPr lang="ru-RU" altLang="ko-KR" sz="2800" b="1" u="sng" dirty="0">
                <a:solidFill>
                  <a:srgbClr val="329BF0"/>
                </a:solidFill>
              </a:rPr>
              <a:t>РАСТЕМ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BF478-CBB1-4280-B2E5-517CFFDA13EB}"/>
              </a:ext>
            </a:extLst>
          </p:cNvPr>
          <p:cNvSpPr txBox="1"/>
          <p:nvPr/>
        </p:nvSpPr>
        <p:spPr>
          <a:xfrm>
            <a:off x="165100" y="1628362"/>
            <a:ext cx="11861800" cy="48936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Средний возраст педагогов нашей школы 25 лет (всего 22 педагога). Самому младшему 18 лет. Самому старшему 45 лет.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 Наши юные педагоги-студенты, принятые с первых курсов, на протяжении всего периода демонстрируют, благодаря наставничеству, увлеченность профессией, высокую мотивацию к обучению и постижению нового, целеустремленность и хорошие показатели педагогической деятельности.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Так, </a:t>
            </a:r>
            <a:r>
              <a:rPr lang="ru-RU" altLang="ko-KR" sz="1200" dirty="0" err="1">
                <a:solidFill>
                  <a:prstClr val="black"/>
                </a:solidFill>
              </a:rPr>
              <a:t>Сириева</a:t>
            </a:r>
            <a:r>
              <a:rPr lang="ru-RU" altLang="ko-KR" sz="1200" dirty="0">
                <a:solidFill>
                  <a:prstClr val="black"/>
                </a:solidFill>
              </a:rPr>
              <a:t> София в 2022 г.  стала лауреатом регионального этапа конкурса «Сердце отдаю детям». Также она у нас в команде региональных </a:t>
            </a:r>
            <a:r>
              <a:rPr lang="ru-RU" altLang="ko-KR" sz="1200" dirty="0" err="1">
                <a:solidFill>
                  <a:prstClr val="black"/>
                </a:solidFill>
              </a:rPr>
              <a:t>тьюторов</a:t>
            </a:r>
            <a:r>
              <a:rPr lang="ru-RU" altLang="ko-KR" sz="1200" dirty="0">
                <a:solidFill>
                  <a:prstClr val="black"/>
                </a:solidFill>
              </a:rPr>
              <a:t> успешно подготовила выпускников республики к ЕГЭ по информатике. 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В 2023 г. София стала призером Республиканского этапа конкурса «Учитель года», победителем Регионального этапа «Воспитать человека» в номинации «Воспитание в </a:t>
            </a:r>
            <a:r>
              <a:rPr lang="ru-RU" altLang="ko-KR" sz="1200" dirty="0" err="1">
                <a:solidFill>
                  <a:prstClr val="black"/>
                </a:solidFill>
              </a:rPr>
              <a:t>медиапространстве</a:t>
            </a:r>
            <a:r>
              <a:rPr lang="ru-RU" altLang="ko-KR" sz="1200" dirty="0">
                <a:solidFill>
                  <a:prstClr val="black"/>
                </a:solidFill>
              </a:rPr>
              <a:t>», а также победителем Республиканского конкурса «Послание </a:t>
            </a:r>
            <a:r>
              <a:rPr lang="ru-RU" altLang="ko-KR" sz="1200" dirty="0" err="1">
                <a:solidFill>
                  <a:prstClr val="black"/>
                </a:solidFill>
              </a:rPr>
              <a:t>К.Д.Ушинскому</a:t>
            </a:r>
            <a:r>
              <a:rPr lang="ru-RU" altLang="ko-KR" sz="1200" dirty="0">
                <a:solidFill>
                  <a:prstClr val="black"/>
                </a:solidFill>
              </a:rPr>
              <a:t>».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В 2024 вышла в полуфинал Всероссийского конкурса «Флагманы образования».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Следующий юный педагог-студент </a:t>
            </a:r>
            <a:r>
              <a:rPr lang="ru-RU" altLang="ko-KR" sz="1200" dirty="0" err="1">
                <a:solidFill>
                  <a:prstClr val="black"/>
                </a:solidFill>
              </a:rPr>
              <a:t>Байсултанова</a:t>
            </a:r>
            <a:r>
              <a:rPr lang="ru-RU" altLang="ko-KR" sz="1200" dirty="0">
                <a:solidFill>
                  <a:prstClr val="black"/>
                </a:solidFill>
              </a:rPr>
              <a:t> </a:t>
            </a:r>
            <a:r>
              <a:rPr lang="ru-RU" altLang="ko-KR" sz="1200" dirty="0" err="1">
                <a:solidFill>
                  <a:prstClr val="black"/>
                </a:solidFill>
              </a:rPr>
              <a:t>Сацита</a:t>
            </a:r>
            <a:r>
              <a:rPr lang="ru-RU" altLang="ko-KR" sz="1200" dirty="0">
                <a:solidFill>
                  <a:prstClr val="black"/>
                </a:solidFill>
              </a:rPr>
              <a:t> стала победителем конкурса «Навигаторы детства» в отборе на должность советника директора, победителем Республиканского конкурса «Лучшие практики организации Центров «Точка роста». 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   Да, мы принимаем и наставляем студентов. У них есть прочные предметные знания, углубляющиеся на практике,  прекрасные ИКТ компетенции, они устремлены в будущее и у них нет страха перед вызовами современности. Им легче впитать и принять все новое, пойти за наставником, поверить ему.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Но за наставничеством мягким, гибким, с сочетанием различных стилей и форм. Ведя осторожно, не задевая хрупкое доверие  и преломляя устоявшееся  в социуме восприятие профессии педагога как некоего тяжелого бремени без просвета и перспектив.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Предоставляя больше пространства, больше свободы, но свободы, умело направляемой в нужное педагогическое русло и безболезненно контролируемой. И неуклонное следование принципам системности, систематичности, доступности.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Демонстрация наставником увлеченности работой, любовью к детям и школе, стремлением быть в числе лучших. 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 Эффективным способом обучения испокон веков является воспитание через собственную модель поведения, через отношение к окружающим людям, событиям, явлениям. Именно таким эталоном обязан выступать наставник.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 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  Каждый из педагогов, кто прошел через наставничество, добровольно становится неформальным наставником для вновь принимаемых, искренне и с увлечением передавая те знания, ценности, компетенции, которые он получил в свое время и одновременно продолжая непрерывное самосовершенствование. 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 </a:t>
            </a:r>
          </a:p>
          <a:p>
            <a:pPr lvl="0" latinLnBrk="1"/>
            <a:r>
              <a:rPr lang="ru-RU" altLang="ko-KR" sz="1200" dirty="0">
                <a:solidFill>
                  <a:prstClr val="black"/>
                </a:solidFill>
              </a:rPr>
              <a:t>Таким образом, выбранная нами модель наставничества способствует самому важному - качественному развитию внутреннего ресурса образовательной организации - социального капитала, так как ресурса отдельной личности недостаточно, развитие человеческого капитала без социального малоэффективна, необходима консолидация и кооперация. 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9817100" y="116150"/>
            <a:ext cx="2209800" cy="1447800"/>
          </a:xfrm>
          <a:prstGeom prst="wedgeRoundRectCallout">
            <a:avLst/>
          </a:prstGeom>
          <a:solidFill>
            <a:schemeClr val="tx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ffectLst/>
              </a:rPr>
              <a:t> 4. Возможность масштабирования практики (отображается возможное увеличение количества участников)</a:t>
            </a:r>
            <a:endParaRPr lang="ru-RU" sz="12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36" y="4887765"/>
            <a:ext cx="3031064" cy="230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" y="1"/>
            <a:ext cx="4535054" cy="1144588"/>
          </a:xfrm>
          <a:prstGeom prst="round2DiagRect">
            <a:avLst>
              <a:gd name="adj1" fmla="val 0"/>
              <a:gd name="adj2" fmla="val 44445"/>
            </a:avLst>
          </a:prstGeom>
          <a:solidFill>
            <a:srgbClr val="FAF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Описание текущей ситуации и актуальность практики (причины возникновения практики и ее значимости для субъекта, какое время практика реализуется субъектом)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3B76282-5B71-420D-A7F0-9609582A8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5" y="457200"/>
            <a:ext cx="4623711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603E9-D02A-4A82-B693-5752D8EC5DA3}"/>
              </a:ext>
            </a:extLst>
          </p:cNvPr>
          <p:cNvSpPr txBox="1"/>
          <p:nvPr/>
        </p:nvSpPr>
        <p:spPr>
          <a:xfrm>
            <a:off x="6096001" y="1217592"/>
            <a:ext cx="4765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2800" dirty="0" smtClean="0">
                <a:latin typeface="Franklin Gothic Heavy" panose="020B0903020102020204" pitchFamily="34" charset="0"/>
              </a:rPr>
              <a:t>ПРИНИМАЕМ И ПРЕОДОЛЕВАЕМ РИСКИ</a:t>
            </a:r>
            <a:endParaRPr lang="en-US" altLang="ko-KR" sz="2800" dirty="0">
              <a:latin typeface="Franklin Gothic Heavy" panose="020B09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41756E-943D-4628-8CC2-D1C6484D4A0E}"/>
              </a:ext>
            </a:extLst>
          </p:cNvPr>
          <p:cNvSpPr txBox="1"/>
          <p:nvPr/>
        </p:nvSpPr>
        <p:spPr>
          <a:xfrm>
            <a:off x="6096000" y="2171699"/>
            <a:ext cx="3463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600" dirty="0" smtClean="0"/>
              <a:t>А что если… сразу принять на работу студентку 1 курса? </a:t>
            </a:r>
            <a:r>
              <a:rPr lang="ru-RU" altLang="ko-KR" sz="1600" dirty="0" err="1" smtClean="0"/>
              <a:t>Высокобалльницу</a:t>
            </a:r>
            <a:r>
              <a:rPr lang="ru-RU" altLang="ko-KR" sz="1600" dirty="0" smtClean="0"/>
              <a:t> ЕГЭ? </a:t>
            </a:r>
          </a:p>
          <a:p>
            <a:r>
              <a:rPr lang="ru-RU" altLang="ko-KR" sz="1600" dirty="0" smtClean="0"/>
              <a:t>Подумали и испугались. Но ведь одна из компетенций руководителя -смелость в принятии решений и действия на опережение. </a:t>
            </a:r>
            <a:endParaRPr lang="en-US" altLang="ko-KR" sz="1600" dirty="0" smtClean="0"/>
          </a:p>
          <a:p>
            <a:r>
              <a:rPr lang="ru-RU" altLang="ko-KR" sz="1600" dirty="0" smtClean="0"/>
              <a:t>И вот так оперативным и стратегическим решением одновременно стало принятие на работу студентов 1 курса ЧГПУ (</a:t>
            </a:r>
            <a:r>
              <a:rPr lang="ru-RU" altLang="ko-KR" sz="1600" dirty="0" err="1" smtClean="0"/>
              <a:t>высокобалльников</a:t>
            </a:r>
            <a:r>
              <a:rPr lang="ru-RU" altLang="ko-KR" sz="1600" dirty="0" smtClean="0"/>
              <a:t> ЕГЭ) с их комплексным обучением и непрерывным методическим сопровождением, и с неформальным наставничеством юных педагогов. </a:t>
            </a:r>
          </a:p>
          <a:p>
            <a:r>
              <a:rPr lang="ru-RU" altLang="ko-KR" sz="1600" dirty="0" smtClean="0"/>
              <a:t> </a:t>
            </a:r>
          </a:p>
          <a:p>
            <a:r>
              <a:rPr lang="ru-RU" altLang="ko-KR" sz="1600" dirty="0" smtClean="0"/>
              <a:t>Практика реализуется в течение 4 лет. </a:t>
            </a:r>
            <a:endParaRPr lang="ru-RU" altLang="ko-KR" sz="16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5CA2991-5998-41D1-8667-53F73D712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>
            <a:off x="1" y="-1"/>
            <a:ext cx="1534166" cy="1552939"/>
          </a:xfrm>
          <a:prstGeom prst="rect">
            <a:avLst/>
          </a:prstGeom>
        </p:spPr>
      </p:pic>
      <p:sp>
        <p:nvSpPr>
          <p:cNvPr id="2" name="Прямоугольная выноска 1"/>
          <p:cNvSpPr/>
          <p:nvPr/>
        </p:nvSpPr>
        <p:spPr>
          <a:xfrm>
            <a:off x="9430326" y="3010978"/>
            <a:ext cx="2640695" cy="2235964"/>
          </a:xfrm>
          <a:prstGeom prst="wedgeRectCallout">
            <a:avLst>
              <a:gd name="adj1" fmla="val -72383"/>
              <a:gd name="adj2" fmla="val -733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dirty="0"/>
              <a:t>Пусть простят нас ФЗ-273 «Об образовании» и </a:t>
            </a:r>
            <a:r>
              <a:rPr lang="ru-RU" altLang="ko-KR" dirty="0" err="1"/>
              <a:t>Профстандарт</a:t>
            </a:r>
            <a:r>
              <a:rPr lang="ru-RU" altLang="ko-KR" dirty="0"/>
              <a:t> педагога, которые рано или поздно тоже придут к пониманию наших действий и согласятся с ними.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28801" y="1119443"/>
            <a:ext cx="2013527" cy="8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Студенты первых курсов?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18129" y="2332774"/>
            <a:ext cx="2013527" cy="8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Принять на работу?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 rot="20509439">
            <a:off x="1612863" y="3695466"/>
            <a:ext cx="2265746" cy="8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Высокобалльники</a:t>
            </a:r>
            <a:r>
              <a:rPr lang="ru-RU" sz="2000" dirty="0" smtClean="0"/>
              <a:t> ЕГЭ?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 rot="434675">
            <a:off x="3052174" y="4788294"/>
            <a:ext cx="2013527" cy="8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Наши выпускники?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381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3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.pinimg.com/originals/5e/68/92/5e6892de04640b00cf7082ccb27932a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1369" cy="45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8452149" y="3087370"/>
            <a:ext cx="6833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НАСТАВНИЧЕСТВО - МИССИЯ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79736" y="5339444"/>
            <a:ext cx="1624621" cy="118360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04357" y="5339443"/>
            <a:ext cx="1453243" cy="54801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3657600" y="5887453"/>
            <a:ext cx="88900" cy="970547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2204357" y="3914274"/>
            <a:ext cx="15389" cy="148790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657600" y="4315326"/>
            <a:ext cx="1443789" cy="157212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86000" y="4384222"/>
            <a:ext cx="1453243" cy="54801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6500533" y="4931696"/>
            <a:ext cx="108198" cy="136350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473500" y="3359568"/>
            <a:ext cx="1443789" cy="157212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836157" y="3384991"/>
            <a:ext cx="2719548" cy="116853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086000" y="3598306"/>
            <a:ext cx="1" cy="74466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7894474" y="1896549"/>
            <a:ext cx="15389" cy="148790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62386" y="3894984"/>
            <a:ext cx="2212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Создаю ситуацию успеха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7138" y="5594341"/>
            <a:ext cx="2274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Выявляю дефициты и затруднения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65941" y="4817872"/>
            <a:ext cx="195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Отмечаю точки роста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0685" y="4048430"/>
            <a:ext cx="2794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Показываю перспективы и преимущества профессии педагога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82843" y="1855672"/>
            <a:ext cx="2572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Влюбляю в профессию педагога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115457" y="5209746"/>
            <a:ext cx="240172" cy="2548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526037" y="5762252"/>
            <a:ext cx="240172" cy="2548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965914" y="4254525"/>
            <a:ext cx="240172" cy="2548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376517" y="4784583"/>
            <a:ext cx="240172" cy="2548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797203" y="3289586"/>
            <a:ext cx="240172" cy="2548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6000229" y="24628"/>
            <a:ext cx="4977301" cy="1493752"/>
          </a:xfrm>
          <a:prstGeom prst="wedgeRectCallout">
            <a:avLst>
              <a:gd name="adj1" fmla="val -41803"/>
              <a:gd name="adj2" fmla="val 7886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Основано на субъектно-субъектных отношениях, складывающихся в мотивирующей обучающей среде, с индивидуальной поддержкой  и сопровождением, характеризующимся долговременностью, наличием общего интереса, взаимного уважения и доверия, добровольностью и </a:t>
            </a:r>
            <a:r>
              <a:rPr lang="ru-RU" sz="1600" dirty="0" err="1"/>
              <a:t>эмпатией</a:t>
            </a:r>
            <a:endParaRPr lang="ru-RU" sz="1600" dirty="0"/>
          </a:p>
        </p:txBody>
      </p:sp>
      <p:sp>
        <p:nvSpPr>
          <p:cNvPr id="43" name="Прямоугольная выноска 42"/>
          <p:cNvSpPr/>
          <p:nvPr/>
        </p:nvSpPr>
        <p:spPr>
          <a:xfrm>
            <a:off x="0" y="0"/>
            <a:ext cx="1727200" cy="649628"/>
          </a:xfrm>
          <a:prstGeom prst="wedgeRectCallout">
            <a:avLst>
              <a:gd name="adj1" fmla="val -2651"/>
              <a:gd name="adj2" fmla="val 9235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Предмет наставничества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4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4"/>
          <p:cNvSpPr txBox="1">
            <a:spLocks noGrp="1"/>
          </p:cNvSpPr>
          <p:nvPr>
            <p:ph type="title"/>
          </p:nvPr>
        </p:nvSpPr>
        <p:spPr>
          <a:xfrm>
            <a:off x="1014275" y="1251788"/>
            <a:ext cx="10163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ru-RU" dirty="0"/>
              <a:t>ОБРАЩАЮ В СВОЮ ВЕРУ</a:t>
            </a:r>
            <a:endParaRPr dirty="0"/>
          </a:p>
        </p:txBody>
      </p:sp>
      <p:sp>
        <p:nvSpPr>
          <p:cNvPr id="785" name="Google Shape;785;p34"/>
          <p:cNvSpPr txBox="1">
            <a:spLocks noGrp="1"/>
          </p:cNvSpPr>
          <p:nvPr>
            <p:ph type="subTitle" idx="1"/>
          </p:nvPr>
        </p:nvSpPr>
        <p:spPr>
          <a:xfrm>
            <a:off x="1014274" y="2361922"/>
            <a:ext cx="2283107" cy="13049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/>
            <a:r>
              <a:rPr lang="ru-RU" sz="1600" dirty="0"/>
              <a:t>1</a:t>
            </a:r>
            <a:r>
              <a:rPr lang="ru-RU" sz="1600" dirty="0" smtClean="0"/>
              <a:t>. Обеспечить </a:t>
            </a:r>
            <a:r>
              <a:rPr lang="ru-RU" sz="1600" dirty="0"/>
              <a:t>профессиональную адаптацию.</a:t>
            </a:r>
            <a:endParaRPr sz="1600" dirty="0"/>
          </a:p>
        </p:txBody>
      </p:sp>
      <p:sp>
        <p:nvSpPr>
          <p:cNvPr id="791" name="Google Shape;791;p34"/>
          <p:cNvSpPr txBox="1">
            <a:spLocks noGrp="1"/>
          </p:cNvSpPr>
          <p:nvPr>
            <p:ph type="subTitle" idx="4"/>
          </p:nvPr>
        </p:nvSpPr>
        <p:spPr>
          <a:xfrm>
            <a:off x="3456164" y="2373025"/>
            <a:ext cx="2205727" cy="24206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lnSpcReduction="10000"/>
          </a:bodyPr>
          <a:lstStyle/>
          <a:p>
            <a:pPr marL="0" lvl="0" indent="0"/>
            <a:r>
              <a:rPr lang="ru-RU" sz="1600" dirty="0"/>
              <a:t>2</a:t>
            </a:r>
            <a:r>
              <a:rPr lang="ru-RU" sz="1600" dirty="0" smtClean="0"/>
              <a:t>. Выявить </a:t>
            </a:r>
            <a:r>
              <a:rPr lang="ru-RU" sz="1600" dirty="0"/>
              <a:t>профессиональные дефициты и затруднения в педагогической практике, обеспечить </a:t>
            </a:r>
            <a:r>
              <a:rPr lang="ru-RU" sz="1600" dirty="0" smtClean="0"/>
              <a:t>индивидуальную помощь</a:t>
            </a:r>
            <a:r>
              <a:rPr lang="ru-RU" sz="1600" dirty="0"/>
              <a:t>.</a:t>
            </a:r>
            <a:endParaRPr sz="1600" dirty="0"/>
          </a:p>
        </p:txBody>
      </p:sp>
      <p:sp>
        <p:nvSpPr>
          <p:cNvPr id="797" name="Google Shape;797;p34"/>
          <p:cNvSpPr/>
          <p:nvPr/>
        </p:nvSpPr>
        <p:spPr>
          <a:xfrm>
            <a:off x="1809175" y="905154"/>
            <a:ext cx="767416" cy="1110134"/>
          </a:xfrm>
          <a:custGeom>
            <a:avLst/>
            <a:gdLst/>
            <a:ahLst/>
            <a:cxnLst/>
            <a:rect l="l" t="t" r="r" b="b"/>
            <a:pathLst>
              <a:path w="767416" h="1110134" extrusionOk="0">
                <a:moveTo>
                  <a:pt x="9081" y="8758"/>
                </a:moveTo>
                <a:cubicBezTo>
                  <a:pt x="-6386" y="322206"/>
                  <a:pt x="2372" y="709461"/>
                  <a:pt x="3361" y="735593"/>
                </a:cubicBezTo>
                <a:cubicBezTo>
                  <a:pt x="6892" y="832566"/>
                  <a:pt x="-7304" y="920921"/>
                  <a:pt x="154222" y="910327"/>
                </a:cubicBezTo>
                <a:cubicBezTo>
                  <a:pt x="154222" y="910327"/>
                  <a:pt x="357773" y="912164"/>
                  <a:pt x="430308" y="907432"/>
                </a:cubicBezTo>
                <a:cubicBezTo>
                  <a:pt x="436947" y="991691"/>
                  <a:pt x="438925" y="1110135"/>
                  <a:pt x="438925" y="1110135"/>
                </a:cubicBezTo>
                <a:cubicBezTo>
                  <a:pt x="529187" y="998330"/>
                  <a:pt x="653493" y="906654"/>
                  <a:pt x="767416" y="817169"/>
                </a:cubicBezTo>
                <a:cubicBezTo>
                  <a:pt x="644170" y="734251"/>
                  <a:pt x="535332" y="665247"/>
                  <a:pt x="447259" y="545674"/>
                </a:cubicBezTo>
                <a:cubicBezTo>
                  <a:pt x="443586" y="624495"/>
                  <a:pt x="436170" y="725635"/>
                  <a:pt x="436170" y="725635"/>
                </a:cubicBezTo>
                <a:cubicBezTo>
                  <a:pt x="370698" y="728318"/>
                  <a:pt x="274502" y="725070"/>
                  <a:pt x="274502" y="725070"/>
                </a:cubicBezTo>
                <a:lnTo>
                  <a:pt x="270406" y="0"/>
                </a:lnTo>
                <a:cubicBezTo>
                  <a:pt x="174210" y="15538"/>
                  <a:pt x="107466" y="8758"/>
                  <a:pt x="9152" y="8758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9744364" y="-212437"/>
            <a:ext cx="2567709" cy="20781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accent4"/>
                </a:solidFill>
              </a:rPr>
              <a:t>Задачи и функции наставников </a:t>
            </a:r>
          </a:p>
        </p:txBody>
      </p:sp>
      <p:sp>
        <p:nvSpPr>
          <p:cNvPr id="23" name="Google Shape;787;p34"/>
          <p:cNvSpPr txBox="1">
            <a:spLocks/>
          </p:cNvSpPr>
          <p:nvPr/>
        </p:nvSpPr>
        <p:spPr>
          <a:xfrm>
            <a:off x="3456164" y="5427742"/>
            <a:ext cx="5669362" cy="9372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/>
              <a:t>7. Создание психологического комфорта для учителя, беседы и консультации для изменения стереотипов обыденного сознания, мешающих эффективному</a:t>
            </a:r>
          </a:p>
          <a:p>
            <a:r>
              <a:rPr lang="ru-RU" dirty="0"/>
              <a:t>осуществлению нововведений.</a:t>
            </a:r>
            <a:endParaRPr lang="ru-RU" sz="1600" kern="0" dirty="0"/>
          </a:p>
        </p:txBody>
      </p:sp>
      <p:sp>
        <p:nvSpPr>
          <p:cNvPr id="24" name="Google Shape;791;p34"/>
          <p:cNvSpPr txBox="1">
            <a:spLocks/>
          </p:cNvSpPr>
          <p:nvPr/>
        </p:nvSpPr>
        <p:spPr>
          <a:xfrm>
            <a:off x="1014274" y="3839089"/>
            <a:ext cx="2283107" cy="2373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Roboto"/>
              <a:buNone/>
              <a:defRPr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ru-RU" sz="1600" kern="0" dirty="0"/>
              <a:t>5. Этическое и эстетическое воспитание: контроль за внешним видом, соблюдением ими правил внутреннего</a:t>
            </a:r>
          </a:p>
          <a:p>
            <a:pPr marL="0" indent="0"/>
            <a:r>
              <a:rPr lang="ru-RU" sz="1600" kern="0" dirty="0"/>
              <a:t>распорядка; привитие интереса к современным образовательным технологиям.</a:t>
            </a:r>
          </a:p>
        </p:txBody>
      </p:sp>
      <p:sp>
        <p:nvSpPr>
          <p:cNvPr id="26" name="Google Shape;791;p34"/>
          <p:cNvSpPr txBox="1">
            <a:spLocks noGrp="1"/>
          </p:cNvSpPr>
          <p:nvPr>
            <p:ph type="subTitle" idx="4"/>
          </p:nvPr>
        </p:nvSpPr>
        <p:spPr>
          <a:xfrm>
            <a:off x="5820674" y="3791587"/>
            <a:ext cx="3304852" cy="1510086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normAutofit fontScale="85000" lnSpcReduction="20000"/>
          </a:bodyPr>
          <a:lstStyle/>
          <a:p>
            <a:pPr marL="0" lvl="0" indent="0"/>
            <a:r>
              <a:rPr lang="ru-RU" sz="1600" dirty="0"/>
              <a:t>6. Расширение профессиональных</a:t>
            </a:r>
          </a:p>
          <a:p>
            <a:pPr marL="0" lvl="0" indent="0"/>
            <a:r>
              <a:rPr lang="ru-RU" sz="1600" dirty="0"/>
              <a:t>связей педагога, вывод из профессиональной изоляции, зоны комфорта (сетевое взаимодействие, участие в федеральных и региональных проектах, конкурсах, мероприятиях).</a:t>
            </a:r>
          </a:p>
        </p:txBody>
      </p:sp>
      <p:sp>
        <p:nvSpPr>
          <p:cNvPr id="28" name="Google Shape;791;p34"/>
          <p:cNvSpPr txBox="1">
            <a:spLocks noGrp="1"/>
          </p:cNvSpPr>
          <p:nvPr>
            <p:ph type="subTitle" idx="4"/>
          </p:nvPr>
        </p:nvSpPr>
        <p:spPr>
          <a:xfrm>
            <a:off x="9284309" y="2373025"/>
            <a:ext cx="2205727" cy="29286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/>
            <a:r>
              <a:rPr lang="ru-RU" sz="1600" dirty="0"/>
              <a:t>4. Организовать самообразование,</a:t>
            </a:r>
          </a:p>
          <a:p>
            <a:pPr marL="0" lvl="0" indent="0"/>
            <a:r>
              <a:rPr lang="ru-RU" sz="1500" dirty="0"/>
              <a:t>исследовательскую</a:t>
            </a:r>
            <a:r>
              <a:rPr lang="ru-RU" sz="1600" dirty="0"/>
              <a:t> деятельность, развивать</a:t>
            </a:r>
          </a:p>
          <a:p>
            <a:pPr marL="0" lvl="0" indent="0"/>
            <a:r>
              <a:rPr lang="ru-RU" sz="1500" dirty="0"/>
              <a:t>профессиональное</a:t>
            </a:r>
            <a:r>
              <a:rPr lang="ru-RU" sz="1600" dirty="0"/>
              <a:t> мастерство и готовность к непрерывному образованию</a:t>
            </a:r>
            <a:endParaRPr sz="1600" dirty="0"/>
          </a:p>
        </p:txBody>
      </p:sp>
      <p:sp>
        <p:nvSpPr>
          <p:cNvPr id="30" name="Google Shape;791;p34"/>
          <p:cNvSpPr txBox="1">
            <a:spLocks noGrp="1"/>
          </p:cNvSpPr>
          <p:nvPr>
            <p:ph type="subTitle" idx="4"/>
          </p:nvPr>
        </p:nvSpPr>
        <p:spPr>
          <a:xfrm>
            <a:off x="5820675" y="2373025"/>
            <a:ext cx="3304852" cy="12924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/>
            <a:r>
              <a:rPr lang="ru-RU" sz="1600" dirty="0"/>
              <a:t>3. Показать перспективы и преимущества профессии педагога. Влюбить в профессию педагога.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0579100" y="5340334"/>
            <a:ext cx="1073805" cy="937239"/>
          </a:xfrm>
          <a:prstGeom prst="flowChartProcess">
            <a:avLst/>
          </a:prstGeom>
          <a:solidFill>
            <a:srgbClr val="D7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76" y="4628573"/>
            <a:ext cx="4598039" cy="25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/>
          <a:stretch/>
        </p:blipFill>
        <p:spPr bwMode="auto">
          <a:xfrm>
            <a:off x="20320" y="0"/>
            <a:ext cx="8529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6"/>
          <a:stretch/>
        </p:blipFill>
        <p:spPr bwMode="auto">
          <a:xfrm>
            <a:off x="7457440" y="0"/>
            <a:ext cx="4734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879" y="114458"/>
            <a:ext cx="7548881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ПЕДАГОГ-НАВИГАТОР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1840" y="2743200"/>
            <a:ext cx="6217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- осознание </a:t>
            </a:r>
            <a:r>
              <a:rPr lang="ru-RU" sz="2000" dirty="0">
                <a:solidFill>
                  <a:schemeClr val="bg1"/>
                </a:solidFill>
              </a:rPr>
              <a:t>важности и огромной значимости системной наставнической деятельности.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любовь </a:t>
            </a:r>
            <a:r>
              <a:rPr lang="ru-RU" sz="2000" dirty="0">
                <a:solidFill>
                  <a:schemeClr val="bg1"/>
                </a:solidFill>
              </a:rPr>
              <a:t>к профессии и постоянная работа над собой.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понимание  </a:t>
            </a:r>
            <a:r>
              <a:rPr lang="ru-RU" sz="2000" dirty="0">
                <a:solidFill>
                  <a:schemeClr val="bg1"/>
                </a:solidFill>
              </a:rPr>
              <a:t>того, что готовых педагогов никто не даст.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знание </a:t>
            </a:r>
            <a:r>
              <a:rPr lang="ru-RU" sz="2000" dirty="0">
                <a:solidFill>
                  <a:schemeClr val="bg1"/>
                </a:solidFill>
              </a:rPr>
              <a:t>методики преподавания уроков, ИКТ компетенции.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знание </a:t>
            </a:r>
            <a:r>
              <a:rPr lang="ru-RU" sz="2000" dirty="0">
                <a:solidFill>
                  <a:schemeClr val="bg1"/>
                </a:solidFill>
              </a:rPr>
              <a:t>основных нормативно-правовых документов в сфере образования.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умение </a:t>
            </a:r>
            <a:r>
              <a:rPr lang="ru-RU" sz="2000" dirty="0">
                <a:solidFill>
                  <a:schemeClr val="bg1"/>
                </a:solidFill>
              </a:rPr>
              <a:t>пользоваться современными цифровыми инструментами в сфере образования; использовать ресурсы платформ ФГИС МОЯ ШКОЛА, СФЕРУМ, </a:t>
            </a:r>
            <a:r>
              <a:rPr lang="ru-RU" sz="2000" dirty="0" smtClean="0">
                <a:solidFill>
                  <a:schemeClr val="bg1"/>
                </a:solidFill>
              </a:rPr>
              <a:t>EDSOO.RU; внедрять </a:t>
            </a:r>
            <a:r>
              <a:rPr lang="ru-RU" sz="2000" dirty="0">
                <a:solidFill>
                  <a:schemeClr val="bg1"/>
                </a:solidFill>
              </a:rPr>
              <a:t>их в образовательный процесс.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9651999" y="1361439"/>
            <a:ext cx="2316481" cy="1137921"/>
          </a:xfrm>
          <a:prstGeom prst="wedgeEllipseCallout">
            <a:avLst>
              <a:gd name="adj1" fmla="val -33783"/>
              <a:gd name="adj2" fmla="val 55582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Требования к наставникам </a:t>
            </a:r>
          </a:p>
        </p:txBody>
      </p:sp>
    </p:spTree>
    <p:extLst>
      <p:ext uri="{BB962C8B-B14F-4D97-AF65-F5344CB8AC3E}">
        <p14:creationId xmlns:p14="http://schemas.microsoft.com/office/powerpoint/2010/main" val="23235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5"/>
          <p:cNvSpPr txBox="1">
            <a:spLocks noGrp="1"/>
          </p:cNvSpPr>
          <p:nvPr>
            <p:ph type="body" idx="1"/>
          </p:nvPr>
        </p:nvSpPr>
        <p:spPr>
          <a:xfrm>
            <a:off x="2761318" y="34186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ru-RU" sz="2000" dirty="0" smtClean="0"/>
              <a:t>- студенты </a:t>
            </a:r>
            <a:r>
              <a:rPr lang="ru-RU" sz="2000" dirty="0"/>
              <a:t>с 1 курса, обладающие базовыми предметными знаниями (от 50%);</a:t>
            </a:r>
          </a:p>
          <a:p>
            <a:pPr marL="0" lvl="0" indent="0">
              <a:spcAft>
                <a:spcPts val="2100"/>
              </a:spcAft>
              <a:buNone/>
            </a:pPr>
            <a:r>
              <a:rPr lang="ru-RU" sz="2000" dirty="0" smtClean="0"/>
              <a:t>- </a:t>
            </a:r>
            <a:r>
              <a:rPr lang="ru-RU" sz="2000" dirty="0" err="1" smtClean="0"/>
              <a:t>высокобалльники</a:t>
            </a:r>
            <a:r>
              <a:rPr lang="ru-RU" sz="2000" dirty="0" smtClean="0"/>
              <a:t> </a:t>
            </a:r>
            <a:r>
              <a:rPr lang="ru-RU" sz="2000" dirty="0"/>
              <a:t>ЕГЭ;</a:t>
            </a:r>
          </a:p>
          <a:p>
            <a:pPr marL="0" lvl="0" indent="0">
              <a:spcAft>
                <a:spcPts val="2100"/>
              </a:spcAft>
              <a:buNone/>
            </a:pPr>
            <a:r>
              <a:rPr lang="ru-RU" sz="2000" dirty="0" smtClean="0"/>
              <a:t>- стажеры</a:t>
            </a:r>
            <a:r>
              <a:rPr lang="ru-RU" sz="2000" dirty="0"/>
              <a:t>, педагоги с активной жизненной позицией.</a:t>
            </a:r>
          </a:p>
        </p:txBody>
      </p:sp>
      <p:sp>
        <p:nvSpPr>
          <p:cNvPr id="681" name="Google Shape;681;p25"/>
          <p:cNvSpPr txBox="1">
            <a:spLocks noGrp="1"/>
          </p:cNvSpPr>
          <p:nvPr>
            <p:ph type="title"/>
          </p:nvPr>
        </p:nvSpPr>
        <p:spPr>
          <a:xfrm>
            <a:off x="2680038" y="1352500"/>
            <a:ext cx="7957482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dirty="0" smtClean="0"/>
              <a:t>ЛОМАЮ </a:t>
            </a:r>
            <a:r>
              <a:rPr lang="ru-RU" dirty="0">
                <a:highlight>
                  <a:schemeClr val="accent2"/>
                </a:highlight>
              </a:rPr>
              <a:t>СТЕРЕОТИПЫ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8803369" y="1694490"/>
            <a:ext cx="2005485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/>
              <a:t>Требования к наставляемым </a:t>
            </a:r>
          </a:p>
        </p:txBody>
      </p:sp>
      <p:pic>
        <p:nvPicPr>
          <p:cNvPr id="112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8790">
            <a:off x="1130300" y="2360281"/>
            <a:ext cx="1898534" cy="189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4"/>
          <p:cNvSpPr/>
          <p:nvPr/>
        </p:nvSpPr>
        <p:spPr>
          <a:xfrm>
            <a:off x="1689643" y="2416669"/>
            <a:ext cx="1708878" cy="1913697"/>
          </a:xfrm>
          <a:custGeom>
            <a:avLst/>
            <a:gdLst/>
            <a:ahLst/>
            <a:cxnLst/>
            <a:rect l="l" t="t" r="r" b="b"/>
            <a:pathLst>
              <a:path w="2563317" h="2870546" extrusionOk="0">
                <a:moveTo>
                  <a:pt x="2560306" y="2085219"/>
                </a:moveTo>
                <a:cubicBezTo>
                  <a:pt x="2560133" y="2083726"/>
                  <a:pt x="2559789" y="2082348"/>
                  <a:pt x="2559272" y="2081028"/>
                </a:cubicBezTo>
                <a:cubicBezTo>
                  <a:pt x="2559386" y="2075000"/>
                  <a:pt x="2558410" y="2068856"/>
                  <a:pt x="2556973" y="2063000"/>
                </a:cubicBezTo>
                <a:cubicBezTo>
                  <a:pt x="2549159" y="2032399"/>
                  <a:pt x="2534219" y="2004324"/>
                  <a:pt x="2519739" y="1976478"/>
                </a:cubicBezTo>
                <a:cubicBezTo>
                  <a:pt x="2502558" y="1942662"/>
                  <a:pt x="2487217" y="1907927"/>
                  <a:pt x="2470840" y="1873708"/>
                </a:cubicBezTo>
                <a:cubicBezTo>
                  <a:pt x="2418035" y="1762040"/>
                  <a:pt x="2361551" y="1652495"/>
                  <a:pt x="2300988" y="1544787"/>
                </a:cubicBezTo>
                <a:cubicBezTo>
                  <a:pt x="2247321" y="1441845"/>
                  <a:pt x="2195836" y="1336894"/>
                  <a:pt x="2143145" y="1233320"/>
                </a:cubicBezTo>
                <a:cubicBezTo>
                  <a:pt x="2031386" y="1023302"/>
                  <a:pt x="1929968" y="806797"/>
                  <a:pt x="1812118" y="599822"/>
                </a:cubicBezTo>
                <a:cubicBezTo>
                  <a:pt x="1743740" y="467139"/>
                  <a:pt x="1679557" y="332390"/>
                  <a:pt x="1605491" y="202694"/>
                </a:cubicBezTo>
                <a:cubicBezTo>
                  <a:pt x="1571992" y="142008"/>
                  <a:pt x="1540159" y="80576"/>
                  <a:pt x="1512176" y="17076"/>
                </a:cubicBezTo>
                <a:cubicBezTo>
                  <a:pt x="1491145" y="-22826"/>
                  <a:pt x="1446097" y="17765"/>
                  <a:pt x="1420297" y="32348"/>
                </a:cubicBezTo>
                <a:cubicBezTo>
                  <a:pt x="1330947" y="85743"/>
                  <a:pt x="1235218" y="127482"/>
                  <a:pt x="1141328" y="172150"/>
                </a:cubicBezTo>
                <a:cubicBezTo>
                  <a:pt x="942057" y="279053"/>
                  <a:pt x="731868" y="363910"/>
                  <a:pt x="524839" y="454623"/>
                </a:cubicBezTo>
                <a:cubicBezTo>
                  <a:pt x="441004" y="487004"/>
                  <a:pt x="361365" y="527940"/>
                  <a:pt x="281093" y="567957"/>
                </a:cubicBezTo>
                <a:cubicBezTo>
                  <a:pt x="208578" y="594942"/>
                  <a:pt x="149567" y="645121"/>
                  <a:pt x="86533" y="688468"/>
                </a:cubicBezTo>
                <a:cubicBezTo>
                  <a:pt x="77397" y="695530"/>
                  <a:pt x="61940" y="705175"/>
                  <a:pt x="51367" y="711663"/>
                </a:cubicBezTo>
                <a:cubicBezTo>
                  <a:pt x="42633" y="716486"/>
                  <a:pt x="40450" y="727452"/>
                  <a:pt x="43898" y="736006"/>
                </a:cubicBezTo>
                <a:cubicBezTo>
                  <a:pt x="42231" y="761325"/>
                  <a:pt x="38956" y="785726"/>
                  <a:pt x="31831" y="810758"/>
                </a:cubicBezTo>
                <a:cubicBezTo>
                  <a:pt x="28326" y="822585"/>
                  <a:pt x="17294" y="842450"/>
                  <a:pt x="22407" y="854794"/>
                </a:cubicBezTo>
                <a:cubicBezTo>
                  <a:pt x="10341" y="872994"/>
                  <a:pt x="2354" y="893663"/>
                  <a:pt x="170" y="914619"/>
                </a:cubicBezTo>
                <a:cubicBezTo>
                  <a:pt x="-2645" y="971516"/>
                  <a:pt x="29475" y="1025369"/>
                  <a:pt x="92854" y="1013887"/>
                </a:cubicBezTo>
                <a:cubicBezTo>
                  <a:pt x="95324" y="1013657"/>
                  <a:pt x="97565" y="1012853"/>
                  <a:pt x="99519" y="1011762"/>
                </a:cubicBezTo>
                <a:cubicBezTo>
                  <a:pt x="103311" y="1019341"/>
                  <a:pt x="107104" y="1026862"/>
                  <a:pt x="110781" y="1034498"/>
                </a:cubicBezTo>
                <a:cubicBezTo>
                  <a:pt x="103311" y="1042478"/>
                  <a:pt x="96646" y="1051320"/>
                  <a:pt x="91130" y="1060966"/>
                </a:cubicBezTo>
                <a:cubicBezTo>
                  <a:pt x="68720" y="1097997"/>
                  <a:pt x="66882" y="1154434"/>
                  <a:pt x="103254" y="1183371"/>
                </a:cubicBezTo>
                <a:cubicBezTo>
                  <a:pt x="128134" y="1203867"/>
                  <a:pt x="163415" y="1216039"/>
                  <a:pt x="195362" y="1208116"/>
                </a:cubicBezTo>
                <a:cubicBezTo>
                  <a:pt x="196224" y="1209781"/>
                  <a:pt x="197086" y="1211503"/>
                  <a:pt x="198006" y="1213226"/>
                </a:cubicBezTo>
                <a:cubicBezTo>
                  <a:pt x="209210" y="1234354"/>
                  <a:pt x="220185" y="1255654"/>
                  <a:pt x="230988" y="1276954"/>
                </a:cubicBezTo>
                <a:cubicBezTo>
                  <a:pt x="196397" y="1340339"/>
                  <a:pt x="213347" y="1430248"/>
                  <a:pt x="310915" y="1439319"/>
                </a:cubicBezTo>
                <a:cubicBezTo>
                  <a:pt x="326371" y="1471299"/>
                  <a:pt x="341771" y="1503335"/>
                  <a:pt x="357342" y="1535257"/>
                </a:cubicBezTo>
                <a:cubicBezTo>
                  <a:pt x="302755" y="1613109"/>
                  <a:pt x="332635" y="1735859"/>
                  <a:pt x="452899" y="1737696"/>
                </a:cubicBezTo>
                <a:cubicBezTo>
                  <a:pt x="454910" y="1737754"/>
                  <a:pt x="456863" y="1737294"/>
                  <a:pt x="458702" y="1736663"/>
                </a:cubicBezTo>
                <a:cubicBezTo>
                  <a:pt x="475768" y="1769905"/>
                  <a:pt x="492661" y="1803262"/>
                  <a:pt x="508692" y="1836964"/>
                </a:cubicBezTo>
                <a:cubicBezTo>
                  <a:pt x="507888" y="1837710"/>
                  <a:pt x="507026" y="1838457"/>
                  <a:pt x="506222" y="1839260"/>
                </a:cubicBezTo>
                <a:cubicBezTo>
                  <a:pt x="466517" y="1883928"/>
                  <a:pt x="455772" y="1967981"/>
                  <a:pt x="510531" y="2005357"/>
                </a:cubicBezTo>
                <a:cubicBezTo>
                  <a:pt x="536331" y="2022524"/>
                  <a:pt x="568566" y="2031940"/>
                  <a:pt x="599135" y="2024304"/>
                </a:cubicBezTo>
                <a:cubicBezTo>
                  <a:pt x="607064" y="2040552"/>
                  <a:pt x="614994" y="2056800"/>
                  <a:pt x="622923" y="2073047"/>
                </a:cubicBezTo>
                <a:cubicBezTo>
                  <a:pt x="604823" y="2090846"/>
                  <a:pt x="591378" y="2113007"/>
                  <a:pt x="585976" y="2137752"/>
                </a:cubicBezTo>
                <a:cubicBezTo>
                  <a:pt x="570807" y="2210036"/>
                  <a:pt x="625394" y="2281917"/>
                  <a:pt x="701988" y="2272272"/>
                </a:cubicBezTo>
                <a:cubicBezTo>
                  <a:pt x="708539" y="2271296"/>
                  <a:pt x="712963" y="2267851"/>
                  <a:pt x="715549" y="2263373"/>
                </a:cubicBezTo>
                <a:cubicBezTo>
                  <a:pt x="726754" y="2286568"/>
                  <a:pt x="737901" y="2309763"/>
                  <a:pt x="748991" y="2333015"/>
                </a:cubicBezTo>
                <a:cubicBezTo>
                  <a:pt x="740946" y="2344039"/>
                  <a:pt x="735200" y="2356842"/>
                  <a:pt x="732040" y="2370334"/>
                </a:cubicBezTo>
                <a:cubicBezTo>
                  <a:pt x="717617" y="2429355"/>
                  <a:pt x="756173" y="2515302"/>
                  <a:pt x="823631" y="2515877"/>
                </a:cubicBezTo>
                <a:cubicBezTo>
                  <a:pt x="826734" y="2515532"/>
                  <a:pt x="829377" y="2514384"/>
                  <a:pt x="831618" y="2512776"/>
                </a:cubicBezTo>
                <a:cubicBezTo>
                  <a:pt x="840812" y="2532928"/>
                  <a:pt x="850006" y="2553023"/>
                  <a:pt x="859199" y="2573175"/>
                </a:cubicBezTo>
                <a:cubicBezTo>
                  <a:pt x="855579" y="2579835"/>
                  <a:pt x="852649" y="2586897"/>
                  <a:pt x="850523" y="2594418"/>
                </a:cubicBezTo>
                <a:cubicBezTo>
                  <a:pt x="824953" y="2654530"/>
                  <a:pt x="863336" y="2746850"/>
                  <a:pt x="936426" y="2738468"/>
                </a:cubicBezTo>
                <a:cubicBezTo>
                  <a:pt x="956479" y="2780380"/>
                  <a:pt x="976935" y="2822062"/>
                  <a:pt x="997965" y="2863514"/>
                </a:cubicBezTo>
                <a:cubicBezTo>
                  <a:pt x="1005550" y="2873849"/>
                  <a:pt x="1021352" y="2872069"/>
                  <a:pt x="1028534" y="2862883"/>
                </a:cubicBezTo>
                <a:cubicBezTo>
                  <a:pt x="1083006" y="2843305"/>
                  <a:pt x="1133916" y="2814828"/>
                  <a:pt x="1186090" y="2790083"/>
                </a:cubicBezTo>
                <a:cubicBezTo>
                  <a:pt x="1286300" y="2744496"/>
                  <a:pt x="1385074" y="2695178"/>
                  <a:pt x="1489019" y="2658606"/>
                </a:cubicBezTo>
                <a:cubicBezTo>
                  <a:pt x="1556593" y="2635124"/>
                  <a:pt x="1624798" y="2603087"/>
                  <a:pt x="1691164" y="2575184"/>
                </a:cubicBezTo>
                <a:cubicBezTo>
                  <a:pt x="1759484" y="2547684"/>
                  <a:pt x="1827632" y="2519838"/>
                  <a:pt x="1894918" y="2489983"/>
                </a:cubicBezTo>
                <a:cubicBezTo>
                  <a:pt x="2109072" y="2403117"/>
                  <a:pt x="2320467" y="2309476"/>
                  <a:pt x="2533932" y="2221002"/>
                </a:cubicBezTo>
                <a:cubicBezTo>
                  <a:pt x="2554215" y="2215318"/>
                  <a:pt x="2562374" y="2200792"/>
                  <a:pt x="2563006" y="2180525"/>
                </a:cubicBezTo>
                <a:cubicBezTo>
                  <a:pt x="2564328" y="2148718"/>
                  <a:pt x="2561053" y="2116969"/>
                  <a:pt x="2560306" y="2085219"/>
                </a:cubicBezTo>
                <a:close/>
                <a:moveTo>
                  <a:pt x="63377" y="974329"/>
                </a:moveTo>
                <a:cubicBezTo>
                  <a:pt x="49069" y="969276"/>
                  <a:pt x="44127" y="952971"/>
                  <a:pt x="40852" y="939594"/>
                </a:cubicBezTo>
                <a:cubicBezTo>
                  <a:pt x="37864" y="927996"/>
                  <a:pt x="38037" y="916514"/>
                  <a:pt x="40565" y="905433"/>
                </a:cubicBezTo>
                <a:cubicBezTo>
                  <a:pt x="40852" y="906007"/>
                  <a:pt x="41197" y="906581"/>
                  <a:pt x="41542" y="907155"/>
                </a:cubicBezTo>
                <a:cubicBezTo>
                  <a:pt x="55562" y="929489"/>
                  <a:pt x="68490" y="952282"/>
                  <a:pt x="80844" y="975477"/>
                </a:cubicBezTo>
                <a:cubicBezTo>
                  <a:pt x="74926" y="975936"/>
                  <a:pt x="68950" y="976396"/>
                  <a:pt x="63377" y="974329"/>
                </a:cubicBezTo>
                <a:close/>
                <a:moveTo>
                  <a:pt x="147613" y="1165228"/>
                </a:moveTo>
                <a:cubicBezTo>
                  <a:pt x="104633" y="1149152"/>
                  <a:pt x="108310" y="1105289"/>
                  <a:pt x="129226" y="1072448"/>
                </a:cubicBezTo>
                <a:cubicBezTo>
                  <a:pt x="144912" y="1105346"/>
                  <a:pt x="160369" y="1138359"/>
                  <a:pt x="176573" y="1171027"/>
                </a:cubicBezTo>
                <a:cubicBezTo>
                  <a:pt x="166632" y="1170855"/>
                  <a:pt x="156749" y="1169936"/>
                  <a:pt x="147613" y="1165228"/>
                </a:cubicBezTo>
                <a:close/>
                <a:moveTo>
                  <a:pt x="274313" y="1387820"/>
                </a:moveTo>
                <a:cubicBezTo>
                  <a:pt x="255983" y="1371973"/>
                  <a:pt x="251271" y="1347630"/>
                  <a:pt x="254834" y="1324206"/>
                </a:cubicBezTo>
                <a:cubicBezTo>
                  <a:pt x="266556" y="1347802"/>
                  <a:pt x="278162" y="1371457"/>
                  <a:pt x="289654" y="1395168"/>
                </a:cubicBezTo>
                <a:cubicBezTo>
                  <a:pt x="284253" y="1393331"/>
                  <a:pt x="279024" y="1391035"/>
                  <a:pt x="274313" y="1387820"/>
                </a:cubicBezTo>
                <a:close/>
                <a:moveTo>
                  <a:pt x="421353" y="1693373"/>
                </a:moveTo>
                <a:cubicBezTo>
                  <a:pt x="370214" y="1676207"/>
                  <a:pt x="359526" y="1621032"/>
                  <a:pt x="377798" y="1576595"/>
                </a:cubicBezTo>
                <a:cubicBezTo>
                  <a:pt x="380154" y="1581302"/>
                  <a:pt x="382453" y="1586010"/>
                  <a:pt x="384751" y="1590718"/>
                </a:cubicBezTo>
                <a:cubicBezTo>
                  <a:pt x="402104" y="1626429"/>
                  <a:pt x="420204" y="1661739"/>
                  <a:pt x="438419" y="1696990"/>
                </a:cubicBezTo>
                <a:cubicBezTo>
                  <a:pt x="432213" y="1696301"/>
                  <a:pt x="426180" y="1695497"/>
                  <a:pt x="421353" y="1693373"/>
                </a:cubicBezTo>
                <a:close/>
                <a:moveTo>
                  <a:pt x="521793" y="1962757"/>
                </a:moveTo>
                <a:cubicBezTo>
                  <a:pt x="503693" y="1936232"/>
                  <a:pt x="511968" y="1901037"/>
                  <a:pt x="526907" y="1874685"/>
                </a:cubicBezTo>
                <a:cubicBezTo>
                  <a:pt x="544950" y="1912348"/>
                  <a:pt x="563107" y="1949953"/>
                  <a:pt x="581322" y="1987502"/>
                </a:cubicBezTo>
                <a:cubicBezTo>
                  <a:pt x="559372" y="1988765"/>
                  <a:pt x="535756" y="1979464"/>
                  <a:pt x="521793" y="1962757"/>
                </a:cubicBezTo>
                <a:close/>
                <a:moveTo>
                  <a:pt x="699058" y="2233633"/>
                </a:moveTo>
                <a:cubicBezTo>
                  <a:pt x="678430" y="2234666"/>
                  <a:pt x="656365" y="2230016"/>
                  <a:pt x="641713" y="2214399"/>
                </a:cubicBezTo>
                <a:cubicBezTo>
                  <a:pt x="613040" y="2178171"/>
                  <a:pt x="618671" y="2139590"/>
                  <a:pt x="641138" y="2110022"/>
                </a:cubicBezTo>
                <a:cubicBezTo>
                  <a:pt x="661307" y="2151302"/>
                  <a:pt x="681475" y="2192582"/>
                  <a:pt x="701529" y="2233920"/>
                </a:cubicBezTo>
                <a:cubicBezTo>
                  <a:pt x="700724" y="2233805"/>
                  <a:pt x="699920" y="2233633"/>
                  <a:pt x="699058" y="2233633"/>
                </a:cubicBezTo>
                <a:close/>
                <a:moveTo>
                  <a:pt x="786110" y="2453066"/>
                </a:moveTo>
                <a:cubicBezTo>
                  <a:pt x="768412" y="2423728"/>
                  <a:pt x="764275" y="2397777"/>
                  <a:pt x="769964" y="2377108"/>
                </a:cubicBezTo>
                <a:cubicBezTo>
                  <a:pt x="784961" y="2409949"/>
                  <a:pt x="799958" y="2442789"/>
                  <a:pt x="814897" y="2475687"/>
                </a:cubicBezTo>
                <a:cubicBezTo>
                  <a:pt x="803578" y="2470577"/>
                  <a:pt x="793005" y="2464434"/>
                  <a:pt x="786110" y="2453066"/>
                </a:cubicBezTo>
                <a:close/>
                <a:moveTo>
                  <a:pt x="900053" y="2687657"/>
                </a:moveTo>
                <a:cubicBezTo>
                  <a:pt x="884309" y="2666988"/>
                  <a:pt x="879253" y="2644195"/>
                  <a:pt x="882298" y="2622895"/>
                </a:cubicBezTo>
                <a:cubicBezTo>
                  <a:pt x="893905" y="2647927"/>
                  <a:pt x="905569" y="2672902"/>
                  <a:pt x="917349" y="2697877"/>
                </a:cubicBezTo>
                <a:cubicBezTo>
                  <a:pt x="910856" y="2696327"/>
                  <a:pt x="904822" y="2693513"/>
                  <a:pt x="900053" y="268765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24"/>
          <p:cNvGrpSpPr/>
          <p:nvPr/>
        </p:nvGrpSpPr>
        <p:grpSpPr>
          <a:xfrm>
            <a:off x="1689643" y="2416669"/>
            <a:ext cx="1708878" cy="1913697"/>
            <a:chOff x="2534464" y="3625003"/>
            <a:chExt cx="2563317" cy="2870546"/>
          </a:xfrm>
        </p:grpSpPr>
        <p:sp>
          <p:nvSpPr>
            <p:cNvPr id="616" name="Google Shape;616;p24"/>
            <p:cNvSpPr/>
            <p:nvPr/>
          </p:nvSpPr>
          <p:spPr>
            <a:xfrm>
              <a:off x="2598185" y="3666824"/>
              <a:ext cx="2456304" cy="2674025"/>
            </a:xfrm>
            <a:custGeom>
              <a:avLst/>
              <a:gdLst/>
              <a:ahLst/>
              <a:cxnLst/>
              <a:rect l="l" t="t" r="r" b="b"/>
              <a:pathLst>
                <a:path w="2456304" h="2674025" extrusionOk="0">
                  <a:moveTo>
                    <a:pt x="2235199" y="2028470"/>
                  </a:moveTo>
                  <a:cubicBezTo>
                    <a:pt x="2251575" y="2007916"/>
                    <a:pt x="2233762" y="1982138"/>
                    <a:pt x="2223936" y="1962617"/>
                  </a:cubicBezTo>
                  <a:cubicBezTo>
                    <a:pt x="2211582" y="1942752"/>
                    <a:pt x="2198999" y="1921968"/>
                    <a:pt x="2183427" y="1904170"/>
                  </a:cubicBezTo>
                  <a:cubicBezTo>
                    <a:pt x="2172624" y="1881148"/>
                    <a:pt x="2160500" y="1858814"/>
                    <a:pt x="2149755" y="1835734"/>
                  </a:cubicBezTo>
                  <a:cubicBezTo>
                    <a:pt x="2103557" y="1734744"/>
                    <a:pt x="2056727" y="1634041"/>
                    <a:pt x="2011851" y="1532419"/>
                  </a:cubicBezTo>
                  <a:cubicBezTo>
                    <a:pt x="1913192" y="1307703"/>
                    <a:pt x="1816372" y="1082299"/>
                    <a:pt x="1708232" y="861889"/>
                  </a:cubicBezTo>
                  <a:cubicBezTo>
                    <a:pt x="1623593" y="675640"/>
                    <a:pt x="1531542" y="492951"/>
                    <a:pt x="1440123" y="309975"/>
                  </a:cubicBezTo>
                  <a:cubicBezTo>
                    <a:pt x="1422540" y="276043"/>
                    <a:pt x="1409497" y="238610"/>
                    <a:pt x="1386627" y="207951"/>
                  </a:cubicBezTo>
                  <a:cubicBezTo>
                    <a:pt x="1386053" y="197502"/>
                    <a:pt x="1376687" y="187627"/>
                    <a:pt x="1364965" y="189636"/>
                  </a:cubicBezTo>
                  <a:cubicBezTo>
                    <a:pt x="1326237" y="202899"/>
                    <a:pt x="1288313" y="219836"/>
                    <a:pt x="1250504" y="235797"/>
                  </a:cubicBezTo>
                  <a:cubicBezTo>
                    <a:pt x="1155983" y="276101"/>
                    <a:pt x="1062955" y="319792"/>
                    <a:pt x="967111" y="356881"/>
                  </a:cubicBezTo>
                  <a:cubicBezTo>
                    <a:pt x="894711" y="386047"/>
                    <a:pt x="820933" y="411654"/>
                    <a:pt x="749969" y="444322"/>
                  </a:cubicBezTo>
                  <a:cubicBezTo>
                    <a:pt x="634590" y="491401"/>
                    <a:pt x="533575" y="565579"/>
                    <a:pt x="420493" y="617308"/>
                  </a:cubicBezTo>
                  <a:cubicBezTo>
                    <a:pt x="385902" y="633613"/>
                    <a:pt x="352001" y="651641"/>
                    <a:pt x="317525" y="668234"/>
                  </a:cubicBezTo>
                  <a:cubicBezTo>
                    <a:pt x="306837" y="674262"/>
                    <a:pt x="293104" y="676960"/>
                    <a:pt x="284830" y="686376"/>
                  </a:cubicBezTo>
                  <a:cubicBezTo>
                    <a:pt x="284715" y="686950"/>
                    <a:pt x="284657" y="687525"/>
                    <a:pt x="284657" y="688099"/>
                  </a:cubicBezTo>
                  <a:cubicBezTo>
                    <a:pt x="284600" y="688041"/>
                    <a:pt x="284600" y="688041"/>
                    <a:pt x="284542" y="688041"/>
                  </a:cubicBezTo>
                  <a:cubicBezTo>
                    <a:pt x="281037" y="686663"/>
                    <a:pt x="276670" y="688328"/>
                    <a:pt x="275234" y="692118"/>
                  </a:cubicBezTo>
                  <a:cubicBezTo>
                    <a:pt x="272821" y="705437"/>
                    <a:pt x="281382" y="718298"/>
                    <a:pt x="285289" y="730929"/>
                  </a:cubicBezTo>
                  <a:cubicBezTo>
                    <a:pt x="342405" y="874175"/>
                    <a:pt x="427388" y="1003987"/>
                    <a:pt x="498064" y="1140630"/>
                  </a:cubicBezTo>
                  <a:cubicBezTo>
                    <a:pt x="608158" y="1340773"/>
                    <a:pt x="717447" y="1541375"/>
                    <a:pt x="825012" y="1742896"/>
                  </a:cubicBezTo>
                  <a:cubicBezTo>
                    <a:pt x="911088" y="1906524"/>
                    <a:pt x="989751" y="2075664"/>
                    <a:pt x="1066804" y="2243827"/>
                  </a:cubicBezTo>
                  <a:cubicBezTo>
                    <a:pt x="1091857" y="2294696"/>
                    <a:pt x="1116508" y="2345794"/>
                    <a:pt x="1143571" y="2395686"/>
                  </a:cubicBezTo>
                  <a:cubicBezTo>
                    <a:pt x="1149260" y="2406766"/>
                    <a:pt x="1156155" y="2419627"/>
                    <a:pt x="1162303" y="2431225"/>
                  </a:cubicBezTo>
                  <a:cubicBezTo>
                    <a:pt x="1166440" y="2439435"/>
                    <a:pt x="1170520" y="2449023"/>
                    <a:pt x="1180461" y="2451319"/>
                  </a:cubicBezTo>
                  <a:cubicBezTo>
                    <a:pt x="1189769" y="2453960"/>
                    <a:pt x="1198503" y="2448621"/>
                    <a:pt x="1202468" y="2440813"/>
                  </a:cubicBezTo>
                  <a:cubicBezTo>
                    <a:pt x="1205858" y="2441157"/>
                    <a:pt x="1209363" y="2440813"/>
                    <a:pt x="1212466" y="2440238"/>
                  </a:cubicBezTo>
                  <a:cubicBezTo>
                    <a:pt x="1266421" y="2427952"/>
                    <a:pt x="1317446" y="2405389"/>
                    <a:pt x="1368585" y="2384662"/>
                  </a:cubicBezTo>
                  <a:cubicBezTo>
                    <a:pt x="1440870" y="2358999"/>
                    <a:pt x="1512408" y="2330751"/>
                    <a:pt x="1583428" y="2301700"/>
                  </a:cubicBezTo>
                  <a:cubicBezTo>
                    <a:pt x="1766324" y="2242048"/>
                    <a:pt x="1939911" y="2154779"/>
                    <a:pt x="2118382" y="2083300"/>
                  </a:cubicBezTo>
                  <a:cubicBezTo>
                    <a:pt x="2158374" y="2067970"/>
                    <a:pt x="2200837" y="2054191"/>
                    <a:pt x="2235199" y="2028470"/>
                  </a:cubicBezTo>
                  <a:close/>
                  <a:moveTo>
                    <a:pt x="2389824" y="1886946"/>
                  </a:moveTo>
                  <a:cubicBezTo>
                    <a:pt x="2410394" y="1937240"/>
                    <a:pt x="2443606" y="1982999"/>
                    <a:pt x="2456305" y="2036221"/>
                  </a:cubicBezTo>
                  <a:cubicBezTo>
                    <a:pt x="2228131" y="2145708"/>
                    <a:pt x="1992659" y="2239120"/>
                    <a:pt x="1755521" y="2327192"/>
                  </a:cubicBezTo>
                  <a:cubicBezTo>
                    <a:pt x="1595380" y="2396777"/>
                    <a:pt x="1435813" y="2468084"/>
                    <a:pt x="1276362" y="2539391"/>
                  </a:cubicBezTo>
                  <a:cubicBezTo>
                    <a:pt x="1231198" y="2560519"/>
                    <a:pt x="1185575" y="2580557"/>
                    <a:pt x="1141158" y="2603235"/>
                  </a:cubicBezTo>
                  <a:cubicBezTo>
                    <a:pt x="1088065" y="2628497"/>
                    <a:pt x="1036121" y="2661509"/>
                    <a:pt x="978258" y="2674025"/>
                  </a:cubicBezTo>
                  <a:cubicBezTo>
                    <a:pt x="951942" y="2616727"/>
                    <a:pt x="925338" y="2559601"/>
                    <a:pt x="898446" y="2502532"/>
                  </a:cubicBezTo>
                  <a:cubicBezTo>
                    <a:pt x="906261" y="2501384"/>
                    <a:pt x="914478" y="2501097"/>
                    <a:pt x="922924" y="2501958"/>
                  </a:cubicBezTo>
                  <a:cubicBezTo>
                    <a:pt x="930854" y="2501326"/>
                    <a:pt x="939243" y="2504312"/>
                    <a:pt x="947345" y="2505804"/>
                  </a:cubicBezTo>
                  <a:cubicBezTo>
                    <a:pt x="949356" y="2510914"/>
                    <a:pt x="952919" y="2515794"/>
                    <a:pt x="958435" y="2519928"/>
                  </a:cubicBezTo>
                  <a:cubicBezTo>
                    <a:pt x="992394" y="2542377"/>
                    <a:pt x="1022445" y="2492886"/>
                    <a:pt x="989865" y="2470323"/>
                  </a:cubicBezTo>
                  <a:cubicBezTo>
                    <a:pt x="972800" y="2459644"/>
                    <a:pt x="956768" y="2466993"/>
                    <a:pt x="949413" y="2479739"/>
                  </a:cubicBezTo>
                  <a:cubicBezTo>
                    <a:pt x="928843" y="2470955"/>
                    <a:pt x="905974" y="2468716"/>
                    <a:pt x="883966" y="2472045"/>
                  </a:cubicBezTo>
                  <a:cubicBezTo>
                    <a:pt x="854202" y="2409178"/>
                    <a:pt x="824093" y="2346425"/>
                    <a:pt x="793811" y="2283787"/>
                  </a:cubicBezTo>
                  <a:cubicBezTo>
                    <a:pt x="804039" y="2284074"/>
                    <a:pt x="814727" y="2285567"/>
                    <a:pt x="825817" y="2288151"/>
                  </a:cubicBezTo>
                  <a:cubicBezTo>
                    <a:pt x="830758" y="2289356"/>
                    <a:pt x="836504" y="2292686"/>
                    <a:pt x="842193" y="2294581"/>
                  </a:cubicBezTo>
                  <a:cubicBezTo>
                    <a:pt x="845985" y="2302848"/>
                    <a:pt x="854317" y="2308762"/>
                    <a:pt x="867131" y="2306982"/>
                  </a:cubicBezTo>
                  <a:cubicBezTo>
                    <a:pt x="897757" y="2306293"/>
                    <a:pt x="896033" y="2255540"/>
                    <a:pt x="864947" y="2257951"/>
                  </a:cubicBezTo>
                  <a:cubicBezTo>
                    <a:pt x="855811" y="2257951"/>
                    <a:pt x="849203" y="2261798"/>
                    <a:pt x="845066" y="2267252"/>
                  </a:cubicBezTo>
                  <a:cubicBezTo>
                    <a:pt x="825127" y="2254679"/>
                    <a:pt x="801511" y="2250315"/>
                    <a:pt x="777953" y="2251062"/>
                  </a:cubicBezTo>
                  <a:cubicBezTo>
                    <a:pt x="740431" y="2173611"/>
                    <a:pt x="702565" y="2096333"/>
                    <a:pt x="664699" y="2019054"/>
                  </a:cubicBezTo>
                  <a:cubicBezTo>
                    <a:pt x="675788" y="2017734"/>
                    <a:pt x="687051" y="2018078"/>
                    <a:pt x="697968" y="2020260"/>
                  </a:cubicBezTo>
                  <a:cubicBezTo>
                    <a:pt x="700669" y="2020604"/>
                    <a:pt x="703427" y="2021408"/>
                    <a:pt x="706242" y="2022097"/>
                  </a:cubicBezTo>
                  <a:cubicBezTo>
                    <a:pt x="707162" y="2023647"/>
                    <a:pt x="708196" y="2025083"/>
                    <a:pt x="709345" y="2026461"/>
                  </a:cubicBezTo>
                  <a:cubicBezTo>
                    <a:pt x="711758" y="2035876"/>
                    <a:pt x="718654" y="2044776"/>
                    <a:pt x="727905" y="2048450"/>
                  </a:cubicBezTo>
                  <a:cubicBezTo>
                    <a:pt x="753819" y="2059760"/>
                    <a:pt x="777263" y="2028585"/>
                    <a:pt x="766863" y="2004931"/>
                  </a:cubicBezTo>
                  <a:cubicBezTo>
                    <a:pt x="764449" y="1998730"/>
                    <a:pt x="760082" y="1992874"/>
                    <a:pt x="753934" y="1989946"/>
                  </a:cubicBezTo>
                  <a:cubicBezTo>
                    <a:pt x="748763" y="1983343"/>
                    <a:pt x="741695" y="1978463"/>
                    <a:pt x="733248" y="1977430"/>
                  </a:cubicBezTo>
                  <a:cubicBezTo>
                    <a:pt x="720435" y="1975707"/>
                    <a:pt x="710552" y="1983171"/>
                    <a:pt x="705783" y="1993333"/>
                  </a:cubicBezTo>
                  <a:cubicBezTo>
                    <a:pt x="687683" y="1986903"/>
                    <a:pt x="668376" y="1985238"/>
                    <a:pt x="649357" y="1987534"/>
                  </a:cubicBezTo>
                  <a:cubicBezTo>
                    <a:pt x="616202" y="1920016"/>
                    <a:pt x="582990" y="1852498"/>
                    <a:pt x="549893" y="1784923"/>
                  </a:cubicBezTo>
                  <a:cubicBezTo>
                    <a:pt x="557306" y="1784004"/>
                    <a:pt x="564718" y="1783717"/>
                    <a:pt x="572073" y="1783947"/>
                  </a:cubicBezTo>
                  <a:cubicBezTo>
                    <a:pt x="577647" y="1784176"/>
                    <a:pt x="583163" y="1785038"/>
                    <a:pt x="588564" y="1786358"/>
                  </a:cubicBezTo>
                  <a:cubicBezTo>
                    <a:pt x="590805" y="1801400"/>
                    <a:pt x="601665" y="1814605"/>
                    <a:pt x="620627" y="1812022"/>
                  </a:cubicBezTo>
                  <a:cubicBezTo>
                    <a:pt x="657918" y="1803927"/>
                    <a:pt x="655677" y="1754838"/>
                    <a:pt x="617351" y="1748810"/>
                  </a:cubicBezTo>
                  <a:cubicBezTo>
                    <a:pt x="607641" y="1748523"/>
                    <a:pt x="600458" y="1752255"/>
                    <a:pt x="595632" y="1758111"/>
                  </a:cubicBezTo>
                  <a:cubicBezTo>
                    <a:pt x="576268" y="1750877"/>
                    <a:pt x="554892" y="1749843"/>
                    <a:pt x="534149" y="1752771"/>
                  </a:cubicBezTo>
                  <a:cubicBezTo>
                    <a:pt x="514383" y="1712352"/>
                    <a:pt x="494674" y="1671933"/>
                    <a:pt x="474965" y="1631457"/>
                  </a:cubicBezTo>
                  <a:cubicBezTo>
                    <a:pt x="447787" y="1576570"/>
                    <a:pt x="420665" y="1521625"/>
                    <a:pt x="393602" y="1466681"/>
                  </a:cubicBezTo>
                  <a:cubicBezTo>
                    <a:pt x="409920" y="1463064"/>
                    <a:pt x="426986" y="1463638"/>
                    <a:pt x="442845" y="1469724"/>
                  </a:cubicBezTo>
                  <a:cubicBezTo>
                    <a:pt x="443879" y="1470240"/>
                    <a:pt x="444914" y="1470700"/>
                    <a:pt x="445948" y="1471274"/>
                  </a:cubicBezTo>
                  <a:cubicBezTo>
                    <a:pt x="438995" y="1487924"/>
                    <a:pt x="444856" y="1510544"/>
                    <a:pt x="468530" y="1514219"/>
                  </a:cubicBezTo>
                  <a:cubicBezTo>
                    <a:pt x="502259" y="1518640"/>
                    <a:pt x="515072" y="1462719"/>
                    <a:pt x="480884" y="1454279"/>
                  </a:cubicBezTo>
                  <a:cubicBezTo>
                    <a:pt x="474218" y="1452500"/>
                    <a:pt x="468300" y="1452787"/>
                    <a:pt x="463186" y="1454509"/>
                  </a:cubicBezTo>
                  <a:cubicBezTo>
                    <a:pt x="441294" y="1435333"/>
                    <a:pt x="408771" y="1431314"/>
                    <a:pt x="379007" y="1437055"/>
                  </a:cubicBezTo>
                  <a:cubicBezTo>
                    <a:pt x="340911" y="1359949"/>
                    <a:pt x="302815" y="1282901"/>
                    <a:pt x="264374" y="1205967"/>
                  </a:cubicBezTo>
                  <a:cubicBezTo>
                    <a:pt x="273740" y="1204072"/>
                    <a:pt x="283451" y="1203268"/>
                    <a:pt x="292989" y="1203383"/>
                  </a:cubicBezTo>
                  <a:cubicBezTo>
                    <a:pt x="298505" y="1215670"/>
                    <a:pt x="310170" y="1224856"/>
                    <a:pt x="324879" y="1223019"/>
                  </a:cubicBezTo>
                  <a:cubicBezTo>
                    <a:pt x="345967" y="1220320"/>
                    <a:pt x="355621" y="1197470"/>
                    <a:pt x="353035" y="1178351"/>
                  </a:cubicBezTo>
                  <a:cubicBezTo>
                    <a:pt x="351656" y="1166409"/>
                    <a:pt x="341198" y="1159060"/>
                    <a:pt x="331832" y="1153089"/>
                  </a:cubicBezTo>
                  <a:cubicBezTo>
                    <a:pt x="316835" y="1145166"/>
                    <a:pt x="301608" y="1157051"/>
                    <a:pt x="294541" y="1170026"/>
                  </a:cubicBezTo>
                  <a:cubicBezTo>
                    <a:pt x="293621" y="1171519"/>
                    <a:pt x="292759" y="1173069"/>
                    <a:pt x="292127" y="1174677"/>
                  </a:cubicBezTo>
                  <a:cubicBezTo>
                    <a:pt x="276556" y="1171806"/>
                    <a:pt x="261961" y="1171863"/>
                    <a:pt x="248572" y="1174332"/>
                  </a:cubicBezTo>
                  <a:cubicBezTo>
                    <a:pt x="233518" y="1144248"/>
                    <a:pt x="218406" y="1114220"/>
                    <a:pt x="203236" y="1084251"/>
                  </a:cubicBezTo>
                  <a:cubicBezTo>
                    <a:pt x="184964" y="1048827"/>
                    <a:pt x="167037" y="1013288"/>
                    <a:pt x="148937" y="977691"/>
                  </a:cubicBezTo>
                  <a:cubicBezTo>
                    <a:pt x="164049" y="974993"/>
                    <a:pt x="179505" y="975280"/>
                    <a:pt x="194330" y="979873"/>
                  </a:cubicBezTo>
                  <a:cubicBezTo>
                    <a:pt x="198869" y="992332"/>
                    <a:pt x="209442" y="1002437"/>
                    <a:pt x="223692" y="1001288"/>
                  </a:cubicBezTo>
                  <a:cubicBezTo>
                    <a:pt x="234667" y="1001231"/>
                    <a:pt x="242884" y="993480"/>
                    <a:pt x="248170" y="984581"/>
                  </a:cubicBezTo>
                  <a:cubicBezTo>
                    <a:pt x="267190" y="956506"/>
                    <a:pt x="240471" y="931876"/>
                    <a:pt x="210994" y="939167"/>
                  </a:cubicBezTo>
                  <a:cubicBezTo>
                    <a:pt x="204098" y="941062"/>
                    <a:pt x="199157" y="944966"/>
                    <a:pt x="196054" y="949961"/>
                  </a:cubicBezTo>
                  <a:cubicBezTo>
                    <a:pt x="179735" y="943932"/>
                    <a:pt x="160658" y="941062"/>
                    <a:pt x="152786" y="942784"/>
                  </a:cubicBezTo>
                  <a:cubicBezTo>
                    <a:pt x="146006" y="943358"/>
                    <a:pt x="139283" y="944334"/>
                    <a:pt x="132675" y="945712"/>
                  </a:cubicBezTo>
                  <a:cubicBezTo>
                    <a:pt x="105152" y="891801"/>
                    <a:pt x="77169" y="838177"/>
                    <a:pt x="47347" y="785587"/>
                  </a:cubicBezTo>
                  <a:cubicBezTo>
                    <a:pt x="54013" y="783405"/>
                    <a:pt x="60965" y="782257"/>
                    <a:pt x="68148" y="782716"/>
                  </a:cubicBezTo>
                  <a:cubicBezTo>
                    <a:pt x="69699" y="782773"/>
                    <a:pt x="71423" y="783003"/>
                    <a:pt x="73262" y="783405"/>
                  </a:cubicBezTo>
                  <a:cubicBezTo>
                    <a:pt x="75445" y="790409"/>
                    <a:pt x="80674" y="796667"/>
                    <a:pt x="89810" y="800055"/>
                  </a:cubicBezTo>
                  <a:cubicBezTo>
                    <a:pt x="119230" y="811710"/>
                    <a:pt x="141812" y="764229"/>
                    <a:pt x="108427" y="754641"/>
                  </a:cubicBezTo>
                  <a:cubicBezTo>
                    <a:pt x="95671" y="746660"/>
                    <a:pt x="84869" y="749818"/>
                    <a:pt x="78433" y="757454"/>
                  </a:cubicBezTo>
                  <a:cubicBezTo>
                    <a:pt x="70733" y="753952"/>
                    <a:pt x="61425" y="752574"/>
                    <a:pt x="54357" y="752918"/>
                  </a:cubicBezTo>
                  <a:cubicBezTo>
                    <a:pt x="46370" y="753492"/>
                    <a:pt x="38556" y="754985"/>
                    <a:pt x="30971" y="757282"/>
                  </a:cubicBezTo>
                  <a:cubicBezTo>
                    <a:pt x="20915" y="740058"/>
                    <a:pt x="10630" y="722949"/>
                    <a:pt x="0" y="706012"/>
                  </a:cubicBezTo>
                  <a:cubicBezTo>
                    <a:pt x="23042" y="698892"/>
                    <a:pt x="40682" y="680578"/>
                    <a:pt x="61080" y="667602"/>
                  </a:cubicBezTo>
                  <a:cubicBezTo>
                    <a:pt x="99061" y="642857"/>
                    <a:pt x="137674" y="610304"/>
                    <a:pt x="177839" y="587453"/>
                  </a:cubicBezTo>
                  <a:cubicBezTo>
                    <a:pt x="246619" y="558230"/>
                    <a:pt x="308274" y="522806"/>
                    <a:pt x="376708" y="491343"/>
                  </a:cubicBezTo>
                  <a:cubicBezTo>
                    <a:pt x="477494" y="448743"/>
                    <a:pt x="577647" y="404707"/>
                    <a:pt x="678432" y="362048"/>
                  </a:cubicBezTo>
                  <a:cubicBezTo>
                    <a:pt x="827426" y="297688"/>
                    <a:pt x="973432" y="230227"/>
                    <a:pt x="1117254" y="154672"/>
                  </a:cubicBezTo>
                  <a:cubicBezTo>
                    <a:pt x="1219936" y="108626"/>
                    <a:pt x="1321410" y="59308"/>
                    <a:pt x="1417139" y="0"/>
                  </a:cubicBezTo>
                  <a:cubicBezTo>
                    <a:pt x="1467991" y="114654"/>
                    <a:pt x="1532231" y="222764"/>
                    <a:pt x="1591875" y="332882"/>
                  </a:cubicBezTo>
                  <a:cubicBezTo>
                    <a:pt x="1627156" y="404132"/>
                    <a:pt x="1661689" y="475842"/>
                    <a:pt x="1698578" y="546288"/>
                  </a:cubicBezTo>
                  <a:cubicBezTo>
                    <a:pt x="1771495" y="683104"/>
                    <a:pt x="1846308" y="814408"/>
                    <a:pt x="1913709" y="955128"/>
                  </a:cubicBezTo>
                  <a:cubicBezTo>
                    <a:pt x="1974502" y="1075926"/>
                    <a:pt x="2037593" y="1193221"/>
                    <a:pt x="2097811" y="1314708"/>
                  </a:cubicBezTo>
                  <a:cubicBezTo>
                    <a:pt x="2191701" y="1507157"/>
                    <a:pt x="2300875" y="1691798"/>
                    <a:pt x="2389824" y="1886946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2989833" y="4020892"/>
              <a:ext cx="1658356" cy="1950445"/>
            </a:xfrm>
            <a:custGeom>
              <a:avLst/>
              <a:gdLst/>
              <a:ahLst/>
              <a:cxnLst/>
              <a:rect l="l" t="t" r="r" b="b"/>
              <a:pathLst>
                <a:path w="1658356" h="1950445" extrusionOk="0">
                  <a:moveTo>
                    <a:pt x="1352726" y="1241850"/>
                  </a:moveTo>
                  <a:cubicBezTo>
                    <a:pt x="1362437" y="1237487"/>
                    <a:pt x="1367034" y="1225947"/>
                    <a:pt x="1362724" y="1216129"/>
                  </a:cubicBezTo>
                  <a:cubicBezTo>
                    <a:pt x="1358185" y="1205680"/>
                    <a:pt x="1345084" y="1201489"/>
                    <a:pt x="1335143" y="1206943"/>
                  </a:cubicBezTo>
                  <a:cubicBezTo>
                    <a:pt x="1314630" y="1216186"/>
                    <a:pt x="1294634" y="1226521"/>
                    <a:pt x="1273948" y="1235420"/>
                  </a:cubicBezTo>
                  <a:cubicBezTo>
                    <a:pt x="1128976" y="1295761"/>
                    <a:pt x="976650" y="1342611"/>
                    <a:pt x="840412" y="1422702"/>
                  </a:cubicBezTo>
                  <a:cubicBezTo>
                    <a:pt x="829149" y="1428271"/>
                    <a:pt x="819496" y="1444978"/>
                    <a:pt x="838286" y="1446586"/>
                  </a:cubicBezTo>
                  <a:cubicBezTo>
                    <a:pt x="867016" y="1443141"/>
                    <a:pt x="892643" y="1426549"/>
                    <a:pt x="919189" y="1415813"/>
                  </a:cubicBezTo>
                  <a:cubicBezTo>
                    <a:pt x="1039913" y="1359433"/>
                    <a:pt x="1167532" y="1322286"/>
                    <a:pt x="1290267" y="1270557"/>
                  </a:cubicBezTo>
                  <a:cubicBezTo>
                    <a:pt x="1311297" y="1261543"/>
                    <a:pt x="1331753" y="1251094"/>
                    <a:pt x="1352726" y="1241850"/>
                  </a:cubicBezTo>
                  <a:close/>
                  <a:moveTo>
                    <a:pt x="1415013" y="1401459"/>
                  </a:moveTo>
                  <a:cubicBezTo>
                    <a:pt x="1424781" y="1397268"/>
                    <a:pt x="1429205" y="1385441"/>
                    <a:pt x="1424953" y="1375795"/>
                  </a:cubicBezTo>
                  <a:cubicBezTo>
                    <a:pt x="1410531" y="1349615"/>
                    <a:pt x="1381111" y="1376886"/>
                    <a:pt x="1361000" y="1381422"/>
                  </a:cubicBezTo>
                  <a:cubicBezTo>
                    <a:pt x="1318422" y="1398991"/>
                    <a:pt x="1275500" y="1415813"/>
                    <a:pt x="1232692" y="1432922"/>
                  </a:cubicBezTo>
                  <a:cubicBezTo>
                    <a:pt x="1126448" y="1481436"/>
                    <a:pt x="1024916" y="1539940"/>
                    <a:pt x="920339" y="1591842"/>
                  </a:cubicBezTo>
                  <a:cubicBezTo>
                    <a:pt x="914190" y="1594942"/>
                    <a:pt x="907582" y="1598100"/>
                    <a:pt x="902871" y="1603267"/>
                  </a:cubicBezTo>
                  <a:cubicBezTo>
                    <a:pt x="896493" y="1612798"/>
                    <a:pt x="908215" y="1616415"/>
                    <a:pt x="915627" y="1613946"/>
                  </a:cubicBezTo>
                  <a:cubicBezTo>
                    <a:pt x="956136" y="1604243"/>
                    <a:pt x="993715" y="1585067"/>
                    <a:pt x="1031352" y="1567728"/>
                  </a:cubicBezTo>
                  <a:cubicBezTo>
                    <a:pt x="1095477" y="1537299"/>
                    <a:pt x="1160005" y="1507559"/>
                    <a:pt x="1223785" y="1476441"/>
                  </a:cubicBezTo>
                  <a:cubicBezTo>
                    <a:pt x="1287107" y="1450433"/>
                    <a:pt x="1351807" y="1427927"/>
                    <a:pt x="1415013" y="1401459"/>
                  </a:cubicBezTo>
                  <a:close/>
                  <a:moveTo>
                    <a:pt x="1646290" y="1543672"/>
                  </a:moveTo>
                  <a:cubicBezTo>
                    <a:pt x="1649450" y="1551365"/>
                    <a:pt x="1651978" y="1563881"/>
                    <a:pt x="1658356" y="1571919"/>
                  </a:cubicBezTo>
                  <a:cubicBezTo>
                    <a:pt x="1571649" y="1608032"/>
                    <a:pt x="1486781" y="1648911"/>
                    <a:pt x="1400590" y="1686287"/>
                  </a:cubicBezTo>
                  <a:cubicBezTo>
                    <a:pt x="1268892" y="1744504"/>
                    <a:pt x="1135412" y="1799219"/>
                    <a:pt x="1007218" y="1864842"/>
                  </a:cubicBezTo>
                  <a:cubicBezTo>
                    <a:pt x="955562" y="1893549"/>
                    <a:pt x="901664" y="1919098"/>
                    <a:pt x="851559" y="1950445"/>
                  </a:cubicBezTo>
                  <a:cubicBezTo>
                    <a:pt x="849835" y="1945049"/>
                    <a:pt x="846790" y="1939881"/>
                    <a:pt x="844549" y="1934657"/>
                  </a:cubicBezTo>
                  <a:cubicBezTo>
                    <a:pt x="834321" y="1913356"/>
                    <a:pt x="823691" y="1892343"/>
                    <a:pt x="813923" y="1870813"/>
                  </a:cubicBezTo>
                  <a:cubicBezTo>
                    <a:pt x="776803" y="1787966"/>
                    <a:pt x="741006" y="1704429"/>
                    <a:pt x="702335" y="1622271"/>
                  </a:cubicBezTo>
                  <a:cubicBezTo>
                    <a:pt x="656827" y="1516860"/>
                    <a:pt x="600573" y="1416788"/>
                    <a:pt x="546790" y="1315454"/>
                  </a:cubicBezTo>
                  <a:cubicBezTo>
                    <a:pt x="476114" y="1173069"/>
                    <a:pt x="396532" y="1035736"/>
                    <a:pt x="312008" y="901159"/>
                  </a:cubicBezTo>
                  <a:cubicBezTo>
                    <a:pt x="210994" y="745110"/>
                    <a:pt x="124344" y="580506"/>
                    <a:pt x="19422" y="426983"/>
                  </a:cubicBezTo>
                  <a:cubicBezTo>
                    <a:pt x="11779" y="414926"/>
                    <a:pt x="5286" y="405740"/>
                    <a:pt x="0" y="399080"/>
                  </a:cubicBezTo>
                  <a:cubicBezTo>
                    <a:pt x="17410" y="395176"/>
                    <a:pt x="34591" y="388746"/>
                    <a:pt x="51829" y="384325"/>
                  </a:cubicBezTo>
                  <a:cubicBezTo>
                    <a:pt x="119689" y="362680"/>
                    <a:pt x="184332" y="332423"/>
                    <a:pt x="248458" y="301822"/>
                  </a:cubicBezTo>
                  <a:cubicBezTo>
                    <a:pt x="313158" y="270933"/>
                    <a:pt x="379122" y="242858"/>
                    <a:pt x="444167" y="212659"/>
                  </a:cubicBezTo>
                  <a:cubicBezTo>
                    <a:pt x="497490" y="187512"/>
                    <a:pt x="549089" y="158576"/>
                    <a:pt x="603446" y="135725"/>
                  </a:cubicBezTo>
                  <a:cubicBezTo>
                    <a:pt x="719171" y="92148"/>
                    <a:pt x="835585" y="49031"/>
                    <a:pt x="949931" y="1435"/>
                  </a:cubicBezTo>
                  <a:cubicBezTo>
                    <a:pt x="950907" y="976"/>
                    <a:pt x="951769" y="517"/>
                    <a:pt x="952574" y="0"/>
                  </a:cubicBezTo>
                  <a:cubicBezTo>
                    <a:pt x="976420" y="95421"/>
                    <a:pt x="1017791" y="186364"/>
                    <a:pt x="1061403" y="274263"/>
                  </a:cubicBezTo>
                  <a:cubicBezTo>
                    <a:pt x="1107199" y="376861"/>
                    <a:pt x="1160120" y="476243"/>
                    <a:pt x="1204881" y="579358"/>
                  </a:cubicBezTo>
                  <a:cubicBezTo>
                    <a:pt x="1291876" y="781338"/>
                    <a:pt x="1390075" y="978208"/>
                    <a:pt x="1479196" y="1179212"/>
                  </a:cubicBezTo>
                  <a:cubicBezTo>
                    <a:pt x="1516315" y="1262002"/>
                    <a:pt x="1553089" y="1344965"/>
                    <a:pt x="1591473" y="1427123"/>
                  </a:cubicBezTo>
                  <a:cubicBezTo>
                    <a:pt x="1612331" y="1464614"/>
                    <a:pt x="1632614" y="1502220"/>
                    <a:pt x="1646290" y="1543672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2891921" y="3893205"/>
              <a:ext cx="1907445" cy="2191523"/>
            </a:xfrm>
            <a:custGeom>
              <a:avLst/>
              <a:gdLst/>
              <a:ahLst/>
              <a:cxnLst/>
              <a:rect l="l" t="t" r="r" b="b"/>
              <a:pathLst>
                <a:path w="1907445" h="2191523" extrusionOk="0">
                  <a:moveTo>
                    <a:pt x="1795054" y="1725672"/>
                  </a:moveTo>
                  <a:cubicBezTo>
                    <a:pt x="1817808" y="1718438"/>
                    <a:pt x="1810224" y="1687550"/>
                    <a:pt x="1790112" y="1687378"/>
                  </a:cubicBezTo>
                  <a:cubicBezTo>
                    <a:pt x="1790170" y="1685368"/>
                    <a:pt x="1789883" y="1683416"/>
                    <a:pt x="1789308" y="1681464"/>
                  </a:cubicBezTo>
                  <a:cubicBezTo>
                    <a:pt x="1773564" y="1633065"/>
                    <a:pt x="1752763" y="1585756"/>
                    <a:pt x="1726619" y="1541720"/>
                  </a:cubicBezTo>
                  <a:cubicBezTo>
                    <a:pt x="1695246" y="1476039"/>
                    <a:pt x="1666688" y="1409038"/>
                    <a:pt x="1635947" y="1343070"/>
                  </a:cubicBezTo>
                  <a:cubicBezTo>
                    <a:pt x="1563202" y="1175997"/>
                    <a:pt x="1483505" y="1012082"/>
                    <a:pt x="1406911" y="846846"/>
                  </a:cubicBezTo>
                  <a:cubicBezTo>
                    <a:pt x="1360885" y="745225"/>
                    <a:pt x="1318020" y="641996"/>
                    <a:pt x="1266593" y="542958"/>
                  </a:cubicBezTo>
                  <a:cubicBezTo>
                    <a:pt x="1212868" y="431920"/>
                    <a:pt x="1154431" y="323180"/>
                    <a:pt x="1104613" y="210305"/>
                  </a:cubicBezTo>
                  <a:cubicBezTo>
                    <a:pt x="1101338" y="205425"/>
                    <a:pt x="1074274" y="134692"/>
                    <a:pt x="1058990" y="116032"/>
                  </a:cubicBezTo>
                  <a:cubicBezTo>
                    <a:pt x="1061978" y="102483"/>
                    <a:pt x="1048934" y="86464"/>
                    <a:pt x="1032041" y="93411"/>
                  </a:cubicBezTo>
                  <a:cubicBezTo>
                    <a:pt x="962687" y="122864"/>
                    <a:pt x="892068" y="149275"/>
                    <a:pt x="822197" y="177350"/>
                  </a:cubicBezTo>
                  <a:cubicBezTo>
                    <a:pt x="779217" y="194631"/>
                    <a:pt x="735317" y="209042"/>
                    <a:pt x="692279" y="226323"/>
                  </a:cubicBezTo>
                  <a:cubicBezTo>
                    <a:pt x="637175" y="249174"/>
                    <a:pt x="585174" y="278742"/>
                    <a:pt x="531506" y="304635"/>
                  </a:cubicBezTo>
                  <a:cubicBezTo>
                    <a:pt x="444741" y="345456"/>
                    <a:pt x="356942" y="384153"/>
                    <a:pt x="272074" y="428935"/>
                  </a:cubicBezTo>
                  <a:cubicBezTo>
                    <a:pt x="214211" y="460340"/>
                    <a:pt x="150086" y="479172"/>
                    <a:pt x="92166" y="509658"/>
                  </a:cubicBezTo>
                  <a:cubicBezTo>
                    <a:pt x="90615" y="510691"/>
                    <a:pt x="88489" y="512414"/>
                    <a:pt x="86535" y="514423"/>
                  </a:cubicBezTo>
                  <a:cubicBezTo>
                    <a:pt x="71653" y="502539"/>
                    <a:pt x="78376" y="533083"/>
                    <a:pt x="100096" y="571205"/>
                  </a:cubicBezTo>
                  <a:cubicBezTo>
                    <a:pt x="167898" y="693151"/>
                    <a:pt x="235989" y="814925"/>
                    <a:pt x="306607" y="935263"/>
                  </a:cubicBezTo>
                  <a:cubicBezTo>
                    <a:pt x="383719" y="1063122"/>
                    <a:pt x="465714" y="1188169"/>
                    <a:pt x="536792" y="1319530"/>
                  </a:cubicBezTo>
                  <a:cubicBezTo>
                    <a:pt x="601090" y="1448423"/>
                    <a:pt x="672398" y="1570943"/>
                    <a:pt x="734972" y="1701157"/>
                  </a:cubicBezTo>
                  <a:cubicBezTo>
                    <a:pt x="766288" y="1770110"/>
                    <a:pt x="798696" y="1838604"/>
                    <a:pt x="828977" y="1908017"/>
                  </a:cubicBezTo>
                  <a:cubicBezTo>
                    <a:pt x="853283" y="1963363"/>
                    <a:pt x="877186" y="2018939"/>
                    <a:pt x="904307" y="2072965"/>
                  </a:cubicBezTo>
                  <a:cubicBezTo>
                    <a:pt x="909766" y="2082726"/>
                    <a:pt x="911949" y="2095184"/>
                    <a:pt x="921545" y="2101902"/>
                  </a:cubicBezTo>
                  <a:cubicBezTo>
                    <a:pt x="927291" y="2106265"/>
                    <a:pt x="934704" y="2106208"/>
                    <a:pt x="940565" y="2103222"/>
                  </a:cubicBezTo>
                  <a:cubicBezTo>
                    <a:pt x="945219" y="2104830"/>
                    <a:pt x="951712" y="2104313"/>
                    <a:pt x="957860" y="2100983"/>
                  </a:cubicBezTo>
                  <a:lnTo>
                    <a:pt x="956251" y="2101557"/>
                  </a:lnTo>
                  <a:cubicBezTo>
                    <a:pt x="1026295" y="2073310"/>
                    <a:pt x="1091283" y="2034097"/>
                    <a:pt x="1159775" y="2002462"/>
                  </a:cubicBezTo>
                  <a:cubicBezTo>
                    <a:pt x="1370366" y="1907787"/>
                    <a:pt x="1583601" y="1818797"/>
                    <a:pt x="1795054" y="1725672"/>
                  </a:cubicBezTo>
                  <a:close/>
                  <a:moveTo>
                    <a:pt x="1875613" y="1712926"/>
                  </a:moveTo>
                  <a:cubicBezTo>
                    <a:pt x="1885554" y="1735031"/>
                    <a:pt x="1896299" y="1756733"/>
                    <a:pt x="1907446" y="1778205"/>
                  </a:cubicBezTo>
                  <a:cubicBezTo>
                    <a:pt x="1862684" y="1804328"/>
                    <a:pt x="1816314" y="1816730"/>
                    <a:pt x="1767933" y="1837284"/>
                  </a:cubicBezTo>
                  <a:cubicBezTo>
                    <a:pt x="1650427" y="1889071"/>
                    <a:pt x="1532634" y="1939996"/>
                    <a:pt x="1414151" y="1989429"/>
                  </a:cubicBezTo>
                  <a:cubicBezTo>
                    <a:pt x="1364391" y="2011935"/>
                    <a:pt x="1311987" y="2027322"/>
                    <a:pt x="1261020" y="2046785"/>
                  </a:cubicBezTo>
                  <a:cubicBezTo>
                    <a:pt x="1201606" y="2071587"/>
                    <a:pt x="1142594" y="2097136"/>
                    <a:pt x="1081859" y="2118724"/>
                  </a:cubicBezTo>
                  <a:cubicBezTo>
                    <a:pt x="1023307" y="2143584"/>
                    <a:pt x="965215" y="2169133"/>
                    <a:pt x="905629" y="2191524"/>
                  </a:cubicBezTo>
                  <a:cubicBezTo>
                    <a:pt x="892758" y="2166492"/>
                    <a:pt x="879312" y="2141689"/>
                    <a:pt x="866154" y="2116829"/>
                  </a:cubicBezTo>
                  <a:cubicBezTo>
                    <a:pt x="823231" y="2032719"/>
                    <a:pt x="781285" y="1945106"/>
                    <a:pt x="742787" y="1858527"/>
                  </a:cubicBezTo>
                  <a:cubicBezTo>
                    <a:pt x="586955" y="1518353"/>
                    <a:pt x="400612" y="1193164"/>
                    <a:pt x="220245" y="865621"/>
                  </a:cubicBezTo>
                  <a:cubicBezTo>
                    <a:pt x="155257" y="741838"/>
                    <a:pt x="75790" y="626207"/>
                    <a:pt x="14997" y="500185"/>
                  </a:cubicBezTo>
                  <a:cubicBezTo>
                    <a:pt x="9653" y="491286"/>
                    <a:pt x="6091" y="479975"/>
                    <a:pt x="0" y="471134"/>
                  </a:cubicBezTo>
                  <a:cubicBezTo>
                    <a:pt x="28041" y="474119"/>
                    <a:pt x="111358" y="430887"/>
                    <a:pt x="126642" y="425548"/>
                  </a:cubicBezTo>
                  <a:cubicBezTo>
                    <a:pt x="238804" y="380708"/>
                    <a:pt x="336831" y="308310"/>
                    <a:pt x="448131" y="261747"/>
                  </a:cubicBezTo>
                  <a:cubicBezTo>
                    <a:pt x="566442" y="207836"/>
                    <a:pt x="690613" y="168451"/>
                    <a:pt x="809556" y="115860"/>
                  </a:cubicBezTo>
                  <a:cubicBezTo>
                    <a:pt x="880117" y="85431"/>
                    <a:pt x="950275" y="53854"/>
                    <a:pt x="1021239" y="24458"/>
                  </a:cubicBezTo>
                  <a:cubicBezTo>
                    <a:pt x="1040258" y="15157"/>
                    <a:pt x="1062380" y="10909"/>
                    <a:pt x="1080480" y="0"/>
                  </a:cubicBezTo>
                  <a:cubicBezTo>
                    <a:pt x="1083238" y="10220"/>
                    <a:pt x="1088065" y="21817"/>
                    <a:pt x="1090765" y="29051"/>
                  </a:cubicBezTo>
                  <a:cubicBezTo>
                    <a:pt x="1107314" y="71537"/>
                    <a:pt x="1125414" y="113334"/>
                    <a:pt x="1144950" y="154557"/>
                  </a:cubicBezTo>
                  <a:cubicBezTo>
                    <a:pt x="1235450" y="338394"/>
                    <a:pt x="1322272" y="524011"/>
                    <a:pt x="1407658" y="710260"/>
                  </a:cubicBezTo>
                  <a:cubicBezTo>
                    <a:pt x="1533898" y="966553"/>
                    <a:pt x="1638648" y="1232549"/>
                    <a:pt x="1759027" y="1491541"/>
                  </a:cubicBezTo>
                  <a:cubicBezTo>
                    <a:pt x="1784424" y="1545682"/>
                    <a:pt x="1807982" y="1600856"/>
                    <a:pt x="1834529" y="1654480"/>
                  </a:cubicBezTo>
                  <a:cubicBezTo>
                    <a:pt x="1842229" y="1670096"/>
                    <a:pt x="1849813" y="1685655"/>
                    <a:pt x="1857456" y="1701271"/>
                  </a:cubicBezTo>
                  <a:cubicBezTo>
                    <a:pt x="1859811" y="1705979"/>
                    <a:pt x="1863374" y="1709654"/>
                    <a:pt x="1868316" y="1711606"/>
                  </a:cubicBezTo>
                  <a:cubicBezTo>
                    <a:pt x="1870729" y="1712525"/>
                    <a:pt x="1873200" y="1712984"/>
                    <a:pt x="1875613" y="17129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2807972" y="4883183"/>
              <a:ext cx="136697" cy="247393"/>
            </a:xfrm>
            <a:custGeom>
              <a:avLst/>
              <a:gdLst/>
              <a:ahLst/>
              <a:cxnLst/>
              <a:rect l="l" t="t" r="r" b="b"/>
              <a:pathLst>
                <a:path w="136697" h="247393" extrusionOk="0">
                  <a:moveTo>
                    <a:pt x="136698" y="231548"/>
                  </a:moveTo>
                  <a:cubicBezTo>
                    <a:pt x="127619" y="236084"/>
                    <a:pt x="119287" y="241480"/>
                    <a:pt x="111760" y="247394"/>
                  </a:cubicBezTo>
                  <a:cubicBezTo>
                    <a:pt x="105554" y="234648"/>
                    <a:pt x="99349" y="221902"/>
                    <a:pt x="93258" y="209099"/>
                  </a:cubicBezTo>
                  <a:cubicBezTo>
                    <a:pt x="86248" y="194057"/>
                    <a:pt x="79123" y="179130"/>
                    <a:pt x="71998" y="164260"/>
                  </a:cubicBezTo>
                  <a:cubicBezTo>
                    <a:pt x="72687" y="157025"/>
                    <a:pt x="69757" y="149447"/>
                    <a:pt x="62976" y="145600"/>
                  </a:cubicBezTo>
                  <a:cubicBezTo>
                    <a:pt x="42463" y="103516"/>
                    <a:pt x="21433" y="61949"/>
                    <a:pt x="0" y="20497"/>
                  </a:cubicBezTo>
                  <a:cubicBezTo>
                    <a:pt x="7010" y="11885"/>
                    <a:pt x="15457" y="5110"/>
                    <a:pt x="24938" y="0"/>
                  </a:cubicBezTo>
                  <a:cubicBezTo>
                    <a:pt x="62229" y="77164"/>
                    <a:pt x="99463" y="154327"/>
                    <a:pt x="136698" y="2315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2687133" y="4652209"/>
              <a:ext cx="130089" cy="217539"/>
            </a:xfrm>
            <a:custGeom>
              <a:avLst/>
              <a:gdLst/>
              <a:ahLst/>
              <a:cxnLst/>
              <a:rect l="l" t="t" r="r" b="b"/>
              <a:pathLst>
                <a:path w="130089" h="217539" extrusionOk="0">
                  <a:moveTo>
                    <a:pt x="130090" y="198650"/>
                  </a:moveTo>
                  <a:cubicBezTo>
                    <a:pt x="120149" y="203645"/>
                    <a:pt x="111070" y="210075"/>
                    <a:pt x="103141" y="217539"/>
                  </a:cubicBezTo>
                  <a:cubicBezTo>
                    <a:pt x="83777" y="180507"/>
                    <a:pt x="64125" y="143419"/>
                    <a:pt x="44244" y="106042"/>
                  </a:cubicBezTo>
                  <a:cubicBezTo>
                    <a:pt x="29362" y="77565"/>
                    <a:pt x="14940" y="48227"/>
                    <a:pt x="0" y="19119"/>
                  </a:cubicBezTo>
                  <a:cubicBezTo>
                    <a:pt x="2241" y="17396"/>
                    <a:pt x="4539" y="15789"/>
                    <a:pt x="6838" y="14353"/>
                  </a:cubicBezTo>
                  <a:cubicBezTo>
                    <a:pt x="15284" y="8784"/>
                    <a:pt x="24363" y="3904"/>
                    <a:pt x="33844" y="0"/>
                  </a:cubicBezTo>
                  <a:cubicBezTo>
                    <a:pt x="65907" y="66198"/>
                    <a:pt x="98027" y="132395"/>
                    <a:pt x="130090" y="198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2583245" y="4460678"/>
              <a:ext cx="121930" cy="177694"/>
            </a:xfrm>
            <a:custGeom>
              <a:avLst/>
              <a:gdLst/>
              <a:ahLst/>
              <a:cxnLst/>
              <a:rect l="l" t="t" r="r" b="b"/>
              <a:pathLst>
                <a:path w="121930" h="177694" extrusionOk="0">
                  <a:moveTo>
                    <a:pt x="121930" y="159150"/>
                  </a:moveTo>
                  <a:cubicBezTo>
                    <a:pt x="109404" y="163858"/>
                    <a:pt x="97452" y="170116"/>
                    <a:pt x="86535" y="177694"/>
                  </a:cubicBezTo>
                  <a:cubicBezTo>
                    <a:pt x="68205" y="143935"/>
                    <a:pt x="48381" y="111037"/>
                    <a:pt x="25110" y="80780"/>
                  </a:cubicBezTo>
                  <a:cubicBezTo>
                    <a:pt x="16549" y="70274"/>
                    <a:pt x="9079" y="58102"/>
                    <a:pt x="0" y="47710"/>
                  </a:cubicBezTo>
                  <a:cubicBezTo>
                    <a:pt x="8791" y="30831"/>
                    <a:pt x="22352" y="15903"/>
                    <a:pt x="37119" y="4765"/>
                  </a:cubicBezTo>
                  <a:cubicBezTo>
                    <a:pt x="39475" y="3100"/>
                    <a:pt x="41888" y="1493"/>
                    <a:pt x="44417" y="0"/>
                  </a:cubicBezTo>
                  <a:cubicBezTo>
                    <a:pt x="70274" y="52992"/>
                    <a:pt x="96131" y="106042"/>
                    <a:pt x="121930" y="159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2587497" y="4385007"/>
              <a:ext cx="25110" cy="61145"/>
            </a:xfrm>
            <a:custGeom>
              <a:avLst/>
              <a:gdLst/>
              <a:ahLst/>
              <a:cxnLst/>
              <a:rect l="l" t="t" r="r" b="b"/>
              <a:pathLst>
                <a:path w="25110" h="61145" extrusionOk="0">
                  <a:moveTo>
                    <a:pt x="4367" y="0"/>
                  </a:moveTo>
                  <a:cubicBezTo>
                    <a:pt x="10745" y="15329"/>
                    <a:pt x="17755" y="30601"/>
                    <a:pt x="25110" y="45299"/>
                  </a:cubicBezTo>
                  <a:cubicBezTo>
                    <a:pt x="16204" y="49548"/>
                    <a:pt x="7815" y="54887"/>
                    <a:pt x="0" y="61145"/>
                  </a:cubicBezTo>
                  <a:cubicBezTo>
                    <a:pt x="345" y="57011"/>
                    <a:pt x="460" y="53280"/>
                    <a:pt x="460" y="50409"/>
                  </a:cubicBezTo>
                  <a:cubicBezTo>
                    <a:pt x="804" y="34104"/>
                    <a:pt x="3677" y="16880"/>
                    <a:pt x="4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3438194" y="5744555"/>
              <a:ext cx="1620637" cy="715312"/>
            </a:xfrm>
            <a:custGeom>
              <a:avLst/>
              <a:gdLst/>
              <a:ahLst/>
              <a:cxnLst/>
              <a:rect l="l" t="t" r="r" b="b"/>
              <a:pathLst>
                <a:path w="1620637" h="715312" extrusionOk="0">
                  <a:moveTo>
                    <a:pt x="1618766" y="0"/>
                  </a:moveTo>
                  <a:cubicBezTo>
                    <a:pt x="1619973" y="21128"/>
                    <a:pt x="1621639" y="42314"/>
                    <a:pt x="1619858" y="63384"/>
                  </a:cubicBezTo>
                  <a:cubicBezTo>
                    <a:pt x="1483965" y="117525"/>
                    <a:pt x="1351519" y="179819"/>
                    <a:pt x="1215971" y="234820"/>
                  </a:cubicBezTo>
                  <a:cubicBezTo>
                    <a:pt x="1010206" y="320366"/>
                    <a:pt x="805361" y="408037"/>
                    <a:pt x="599769" y="494099"/>
                  </a:cubicBezTo>
                  <a:cubicBezTo>
                    <a:pt x="443879" y="549675"/>
                    <a:pt x="296437" y="625748"/>
                    <a:pt x="149856" y="701935"/>
                  </a:cubicBezTo>
                  <a:cubicBezTo>
                    <a:pt x="140950" y="706471"/>
                    <a:pt x="131928" y="710777"/>
                    <a:pt x="123022" y="715313"/>
                  </a:cubicBezTo>
                  <a:cubicBezTo>
                    <a:pt x="114863" y="699122"/>
                    <a:pt x="107393" y="682587"/>
                    <a:pt x="99521" y="666224"/>
                  </a:cubicBezTo>
                  <a:cubicBezTo>
                    <a:pt x="68665" y="603701"/>
                    <a:pt x="39935" y="540144"/>
                    <a:pt x="9538" y="477449"/>
                  </a:cubicBezTo>
                  <a:cubicBezTo>
                    <a:pt x="6321" y="470617"/>
                    <a:pt x="3160" y="463785"/>
                    <a:pt x="0" y="456953"/>
                  </a:cubicBezTo>
                  <a:cubicBezTo>
                    <a:pt x="6436" y="449431"/>
                    <a:pt x="14193" y="442829"/>
                    <a:pt x="22984" y="437547"/>
                  </a:cubicBezTo>
                  <a:cubicBezTo>
                    <a:pt x="50795" y="499381"/>
                    <a:pt x="76594" y="562249"/>
                    <a:pt x="108427" y="621901"/>
                  </a:cubicBezTo>
                  <a:cubicBezTo>
                    <a:pt x="140030" y="655603"/>
                    <a:pt x="196858" y="616275"/>
                    <a:pt x="231564" y="603471"/>
                  </a:cubicBezTo>
                  <a:cubicBezTo>
                    <a:pt x="388086" y="524528"/>
                    <a:pt x="548284" y="453450"/>
                    <a:pt x="708943" y="383349"/>
                  </a:cubicBezTo>
                  <a:cubicBezTo>
                    <a:pt x="846732" y="319907"/>
                    <a:pt x="986360" y="261058"/>
                    <a:pt x="1129551" y="210707"/>
                  </a:cubicBezTo>
                  <a:cubicBezTo>
                    <a:pt x="1263778" y="159150"/>
                    <a:pt x="1395246" y="100703"/>
                    <a:pt x="1527232" y="43749"/>
                  </a:cubicBezTo>
                  <a:cubicBezTo>
                    <a:pt x="1557801" y="31003"/>
                    <a:pt x="1587163" y="15674"/>
                    <a:pt x="1616813" y="976"/>
                  </a:cubicBezTo>
                  <a:cubicBezTo>
                    <a:pt x="1617445" y="631"/>
                    <a:pt x="1618134" y="344"/>
                    <a:pt x="1618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3330629" y="5955836"/>
              <a:ext cx="115782" cy="209443"/>
            </a:xfrm>
            <a:custGeom>
              <a:avLst/>
              <a:gdLst/>
              <a:ahLst/>
              <a:cxnLst/>
              <a:rect l="l" t="t" r="r" b="b"/>
              <a:pathLst>
                <a:path w="115782" h="209443" extrusionOk="0">
                  <a:moveTo>
                    <a:pt x="101877" y="164949"/>
                  </a:moveTo>
                  <a:cubicBezTo>
                    <a:pt x="106589" y="174537"/>
                    <a:pt x="111243" y="184182"/>
                    <a:pt x="115782" y="193885"/>
                  </a:cubicBezTo>
                  <a:cubicBezTo>
                    <a:pt x="106876" y="198076"/>
                    <a:pt x="98487" y="203301"/>
                    <a:pt x="90902" y="209444"/>
                  </a:cubicBezTo>
                  <a:cubicBezTo>
                    <a:pt x="60506" y="143132"/>
                    <a:pt x="30741" y="76532"/>
                    <a:pt x="0" y="10335"/>
                  </a:cubicBezTo>
                  <a:cubicBezTo>
                    <a:pt x="6263" y="6029"/>
                    <a:pt x="13388" y="2584"/>
                    <a:pt x="21260" y="0"/>
                  </a:cubicBezTo>
                  <a:cubicBezTo>
                    <a:pt x="47979" y="55059"/>
                    <a:pt x="74871" y="110061"/>
                    <a:pt x="101877" y="1649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3205883" y="5696213"/>
              <a:ext cx="130204" cy="235165"/>
            </a:xfrm>
            <a:custGeom>
              <a:avLst/>
              <a:gdLst/>
              <a:ahLst/>
              <a:cxnLst/>
              <a:rect l="l" t="t" r="r" b="b"/>
              <a:pathLst>
                <a:path w="130204" h="235165" extrusionOk="0">
                  <a:moveTo>
                    <a:pt x="130205" y="227357"/>
                  </a:moveTo>
                  <a:cubicBezTo>
                    <a:pt x="127964" y="227873"/>
                    <a:pt x="125780" y="228505"/>
                    <a:pt x="123597" y="229137"/>
                  </a:cubicBezTo>
                  <a:cubicBezTo>
                    <a:pt x="118253" y="230687"/>
                    <a:pt x="113196" y="232696"/>
                    <a:pt x="108427" y="235165"/>
                  </a:cubicBezTo>
                  <a:cubicBezTo>
                    <a:pt x="92741" y="201923"/>
                    <a:pt x="76767" y="168910"/>
                    <a:pt x="60161" y="136127"/>
                  </a:cubicBezTo>
                  <a:cubicBezTo>
                    <a:pt x="40682" y="94043"/>
                    <a:pt x="20456" y="52361"/>
                    <a:pt x="0" y="10794"/>
                  </a:cubicBezTo>
                  <a:cubicBezTo>
                    <a:pt x="6206" y="6660"/>
                    <a:pt x="12756" y="3043"/>
                    <a:pt x="19651" y="0"/>
                  </a:cubicBezTo>
                  <a:cubicBezTo>
                    <a:pt x="56426" y="75786"/>
                    <a:pt x="93258" y="151629"/>
                    <a:pt x="130205" y="2273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3090790" y="5460876"/>
              <a:ext cx="119172" cy="212888"/>
            </a:xfrm>
            <a:custGeom>
              <a:avLst/>
              <a:gdLst/>
              <a:ahLst/>
              <a:cxnLst/>
              <a:rect l="l" t="t" r="r" b="b"/>
              <a:pathLst>
                <a:path w="119172" h="212888" extrusionOk="0">
                  <a:moveTo>
                    <a:pt x="119172" y="203071"/>
                  </a:moveTo>
                  <a:cubicBezTo>
                    <a:pt x="112162" y="205827"/>
                    <a:pt x="105324" y="209157"/>
                    <a:pt x="98716" y="212889"/>
                  </a:cubicBezTo>
                  <a:cubicBezTo>
                    <a:pt x="65447" y="145715"/>
                    <a:pt x="31890" y="78599"/>
                    <a:pt x="0" y="10736"/>
                  </a:cubicBezTo>
                  <a:cubicBezTo>
                    <a:pt x="6608" y="6488"/>
                    <a:pt x="13618" y="2928"/>
                    <a:pt x="20915" y="0"/>
                  </a:cubicBezTo>
                  <a:cubicBezTo>
                    <a:pt x="53610" y="67690"/>
                    <a:pt x="86363" y="135381"/>
                    <a:pt x="119172" y="203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2936567" y="5146136"/>
              <a:ext cx="159509" cy="292291"/>
            </a:xfrm>
            <a:custGeom>
              <a:avLst/>
              <a:gdLst/>
              <a:ahLst/>
              <a:cxnLst/>
              <a:rect l="l" t="t" r="r" b="b"/>
              <a:pathLst>
                <a:path w="159509" h="292291" extrusionOk="0">
                  <a:moveTo>
                    <a:pt x="23271" y="0"/>
                  </a:moveTo>
                  <a:cubicBezTo>
                    <a:pt x="68665" y="94158"/>
                    <a:pt x="114058" y="188258"/>
                    <a:pt x="159509" y="282359"/>
                  </a:cubicBezTo>
                  <a:cubicBezTo>
                    <a:pt x="152212" y="285057"/>
                    <a:pt x="145202" y="288387"/>
                    <a:pt x="138421" y="292291"/>
                  </a:cubicBezTo>
                  <a:cubicBezTo>
                    <a:pt x="93603" y="200660"/>
                    <a:pt x="45681" y="110406"/>
                    <a:pt x="0" y="18659"/>
                  </a:cubicBezTo>
                  <a:cubicBezTo>
                    <a:pt x="6780" y="11483"/>
                    <a:pt x="14652" y="5167"/>
                    <a:pt x="232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8" name="Google Shape;628;p24"/>
            <p:cNvGrpSpPr/>
            <p:nvPr/>
          </p:nvGrpSpPr>
          <p:grpSpPr>
            <a:xfrm>
              <a:off x="2534464" y="3625003"/>
              <a:ext cx="2563317" cy="2870546"/>
              <a:chOff x="2534464" y="3625003"/>
              <a:chExt cx="2563317" cy="2870546"/>
            </a:xfrm>
          </p:grpSpPr>
          <p:sp>
            <p:nvSpPr>
              <p:cNvPr id="629" name="Google Shape;629;p24"/>
              <p:cNvSpPr/>
              <p:nvPr/>
            </p:nvSpPr>
            <p:spPr>
              <a:xfrm>
                <a:off x="2534464" y="3625003"/>
                <a:ext cx="2563317" cy="2870546"/>
              </a:xfrm>
              <a:custGeom>
                <a:avLst/>
                <a:gdLst/>
                <a:ahLst/>
                <a:cxnLst/>
                <a:rect l="l" t="t" r="r" b="b"/>
                <a:pathLst>
                  <a:path w="2563317" h="2870546" extrusionOk="0">
                    <a:moveTo>
                      <a:pt x="2560306" y="2085219"/>
                    </a:moveTo>
                    <a:cubicBezTo>
                      <a:pt x="2560133" y="2083726"/>
                      <a:pt x="2559789" y="2082348"/>
                      <a:pt x="2559272" y="2081028"/>
                    </a:cubicBezTo>
                    <a:cubicBezTo>
                      <a:pt x="2559386" y="2075000"/>
                      <a:pt x="2558410" y="2068856"/>
                      <a:pt x="2556973" y="2063000"/>
                    </a:cubicBezTo>
                    <a:cubicBezTo>
                      <a:pt x="2549159" y="2032399"/>
                      <a:pt x="2534219" y="2004324"/>
                      <a:pt x="2519739" y="1976478"/>
                    </a:cubicBezTo>
                    <a:cubicBezTo>
                      <a:pt x="2502558" y="1942662"/>
                      <a:pt x="2487217" y="1907927"/>
                      <a:pt x="2470840" y="1873708"/>
                    </a:cubicBezTo>
                    <a:cubicBezTo>
                      <a:pt x="2418035" y="1762040"/>
                      <a:pt x="2361551" y="1652495"/>
                      <a:pt x="2300988" y="1544787"/>
                    </a:cubicBezTo>
                    <a:cubicBezTo>
                      <a:pt x="2247321" y="1441845"/>
                      <a:pt x="2195836" y="1336894"/>
                      <a:pt x="2143145" y="1233320"/>
                    </a:cubicBezTo>
                    <a:cubicBezTo>
                      <a:pt x="2031386" y="1023302"/>
                      <a:pt x="1929968" y="806797"/>
                      <a:pt x="1812118" y="599822"/>
                    </a:cubicBezTo>
                    <a:cubicBezTo>
                      <a:pt x="1743740" y="467139"/>
                      <a:pt x="1679557" y="332390"/>
                      <a:pt x="1605491" y="202694"/>
                    </a:cubicBezTo>
                    <a:cubicBezTo>
                      <a:pt x="1571992" y="142008"/>
                      <a:pt x="1540159" y="80576"/>
                      <a:pt x="1512176" y="17076"/>
                    </a:cubicBezTo>
                    <a:cubicBezTo>
                      <a:pt x="1491145" y="-22826"/>
                      <a:pt x="1446097" y="17765"/>
                      <a:pt x="1420297" y="32348"/>
                    </a:cubicBezTo>
                    <a:cubicBezTo>
                      <a:pt x="1330947" y="85743"/>
                      <a:pt x="1235218" y="127482"/>
                      <a:pt x="1141328" y="172150"/>
                    </a:cubicBezTo>
                    <a:cubicBezTo>
                      <a:pt x="942057" y="279053"/>
                      <a:pt x="731868" y="363910"/>
                      <a:pt x="524839" y="454623"/>
                    </a:cubicBezTo>
                    <a:cubicBezTo>
                      <a:pt x="441004" y="487004"/>
                      <a:pt x="361365" y="527940"/>
                      <a:pt x="281093" y="567957"/>
                    </a:cubicBezTo>
                    <a:cubicBezTo>
                      <a:pt x="208578" y="594942"/>
                      <a:pt x="149567" y="645121"/>
                      <a:pt x="86533" y="688468"/>
                    </a:cubicBezTo>
                    <a:cubicBezTo>
                      <a:pt x="77397" y="695530"/>
                      <a:pt x="61940" y="705175"/>
                      <a:pt x="51367" y="711663"/>
                    </a:cubicBezTo>
                    <a:cubicBezTo>
                      <a:pt x="42633" y="716486"/>
                      <a:pt x="40450" y="727452"/>
                      <a:pt x="43898" y="736006"/>
                    </a:cubicBezTo>
                    <a:cubicBezTo>
                      <a:pt x="42231" y="761325"/>
                      <a:pt x="38956" y="785726"/>
                      <a:pt x="31831" y="810758"/>
                    </a:cubicBezTo>
                    <a:cubicBezTo>
                      <a:pt x="28326" y="822585"/>
                      <a:pt x="17294" y="842450"/>
                      <a:pt x="22407" y="854794"/>
                    </a:cubicBezTo>
                    <a:cubicBezTo>
                      <a:pt x="10341" y="872994"/>
                      <a:pt x="2354" y="893663"/>
                      <a:pt x="170" y="914619"/>
                    </a:cubicBezTo>
                    <a:cubicBezTo>
                      <a:pt x="-2645" y="971516"/>
                      <a:pt x="29475" y="1025369"/>
                      <a:pt x="92854" y="1013887"/>
                    </a:cubicBezTo>
                    <a:cubicBezTo>
                      <a:pt x="95324" y="1013657"/>
                      <a:pt x="97565" y="1012853"/>
                      <a:pt x="99519" y="1011762"/>
                    </a:cubicBezTo>
                    <a:cubicBezTo>
                      <a:pt x="103311" y="1019341"/>
                      <a:pt x="107104" y="1026862"/>
                      <a:pt x="110781" y="1034498"/>
                    </a:cubicBezTo>
                    <a:cubicBezTo>
                      <a:pt x="103311" y="1042478"/>
                      <a:pt x="96646" y="1051320"/>
                      <a:pt x="91130" y="1060966"/>
                    </a:cubicBezTo>
                    <a:cubicBezTo>
                      <a:pt x="68720" y="1097997"/>
                      <a:pt x="66882" y="1154434"/>
                      <a:pt x="103254" y="1183371"/>
                    </a:cubicBezTo>
                    <a:cubicBezTo>
                      <a:pt x="128134" y="1203867"/>
                      <a:pt x="163415" y="1216039"/>
                      <a:pt x="195362" y="1208116"/>
                    </a:cubicBezTo>
                    <a:cubicBezTo>
                      <a:pt x="196224" y="1209781"/>
                      <a:pt x="197086" y="1211503"/>
                      <a:pt x="198006" y="1213226"/>
                    </a:cubicBezTo>
                    <a:cubicBezTo>
                      <a:pt x="209210" y="1234354"/>
                      <a:pt x="220185" y="1255654"/>
                      <a:pt x="230988" y="1276954"/>
                    </a:cubicBezTo>
                    <a:cubicBezTo>
                      <a:pt x="196397" y="1340339"/>
                      <a:pt x="213347" y="1430248"/>
                      <a:pt x="310915" y="1439319"/>
                    </a:cubicBezTo>
                    <a:cubicBezTo>
                      <a:pt x="326371" y="1471299"/>
                      <a:pt x="341771" y="1503335"/>
                      <a:pt x="357342" y="1535257"/>
                    </a:cubicBezTo>
                    <a:cubicBezTo>
                      <a:pt x="302755" y="1613109"/>
                      <a:pt x="332635" y="1735859"/>
                      <a:pt x="452899" y="1737696"/>
                    </a:cubicBezTo>
                    <a:cubicBezTo>
                      <a:pt x="454910" y="1737754"/>
                      <a:pt x="456863" y="1737294"/>
                      <a:pt x="458702" y="1736663"/>
                    </a:cubicBezTo>
                    <a:cubicBezTo>
                      <a:pt x="475768" y="1769905"/>
                      <a:pt x="492661" y="1803262"/>
                      <a:pt x="508692" y="1836964"/>
                    </a:cubicBezTo>
                    <a:cubicBezTo>
                      <a:pt x="507888" y="1837710"/>
                      <a:pt x="507026" y="1838457"/>
                      <a:pt x="506222" y="1839260"/>
                    </a:cubicBezTo>
                    <a:cubicBezTo>
                      <a:pt x="466517" y="1883928"/>
                      <a:pt x="455772" y="1967981"/>
                      <a:pt x="510531" y="2005357"/>
                    </a:cubicBezTo>
                    <a:cubicBezTo>
                      <a:pt x="536331" y="2022524"/>
                      <a:pt x="568566" y="2031940"/>
                      <a:pt x="599135" y="2024304"/>
                    </a:cubicBezTo>
                    <a:cubicBezTo>
                      <a:pt x="607064" y="2040552"/>
                      <a:pt x="614994" y="2056800"/>
                      <a:pt x="622923" y="2073047"/>
                    </a:cubicBezTo>
                    <a:cubicBezTo>
                      <a:pt x="604823" y="2090846"/>
                      <a:pt x="591378" y="2113007"/>
                      <a:pt x="585976" y="2137752"/>
                    </a:cubicBezTo>
                    <a:cubicBezTo>
                      <a:pt x="570807" y="2210036"/>
                      <a:pt x="625394" y="2281917"/>
                      <a:pt x="701988" y="2272272"/>
                    </a:cubicBezTo>
                    <a:cubicBezTo>
                      <a:pt x="708539" y="2271296"/>
                      <a:pt x="712963" y="2267851"/>
                      <a:pt x="715549" y="2263373"/>
                    </a:cubicBezTo>
                    <a:cubicBezTo>
                      <a:pt x="726754" y="2286568"/>
                      <a:pt x="737901" y="2309763"/>
                      <a:pt x="748991" y="2333015"/>
                    </a:cubicBezTo>
                    <a:cubicBezTo>
                      <a:pt x="740946" y="2344039"/>
                      <a:pt x="735200" y="2356842"/>
                      <a:pt x="732040" y="2370334"/>
                    </a:cubicBezTo>
                    <a:cubicBezTo>
                      <a:pt x="717617" y="2429355"/>
                      <a:pt x="756173" y="2515302"/>
                      <a:pt x="823631" y="2515877"/>
                    </a:cubicBezTo>
                    <a:cubicBezTo>
                      <a:pt x="826734" y="2515532"/>
                      <a:pt x="829377" y="2514384"/>
                      <a:pt x="831618" y="2512776"/>
                    </a:cubicBezTo>
                    <a:cubicBezTo>
                      <a:pt x="840812" y="2532928"/>
                      <a:pt x="850006" y="2553023"/>
                      <a:pt x="859199" y="2573175"/>
                    </a:cubicBezTo>
                    <a:cubicBezTo>
                      <a:pt x="855579" y="2579835"/>
                      <a:pt x="852649" y="2586897"/>
                      <a:pt x="850523" y="2594418"/>
                    </a:cubicBezTo>
                    <a:cubicBezTo>
                      <a:pt x="824953" y="2654530"/>
                      <a:pt x="863336" y="2746850"/>
                      <a:pt x="936426" y="2738468"/>
                    </a:cubicBezTo>
                    <a:cubicBezTo>
                      <a:pt x="956479" y="2780380"/>
                      <a:pt x="976935" y="2822062"/>
                      <a:pt x="997965" y="2863514"/>
                    </a:cubicBezTo>
                    <a:cubicBezTo>
                      <a:pt x="1005550" y="2873849"/>
                      <a:pt x="1021352" y="2872069"/>
                      <a:pt x="1028534" y="2862883"/>
                    </a:cubicBezTo>
                    <a:cubicBezTo>
                      <a:pt x="1083006" y="2843305"/>
                      <a:pt x="1133916" y="2814828"/>
                      <a:pt x="1186090" y="2790083"/>
                    </a:cubicBezTo>
                    <a:cubicBezTo>
                      <a:pt x="1286300" y="2744496"/>
                      <a:pt x="1385074" y="2695178"/>
                      <a:pt x="1489019" y="2658606"/>
                    </a:cubicBezTo>
                    <a:cubicBezTo>
                      <a:pt x="1556593" y="2635124"/>
                      <a:pt x="1624798" y="2603087"/>
                      <a:pt x="1691164" y="2575184"/>
                    </a:cubicBezTo>
                    <a:cubicBezTo>
                      <a:pt x="1759484" y="2547684"/>
                      <a:pt x="1827632" y="2519838"/>
                      <a:pt x="1894918" y="2489983"/>
                    </a:cubicBezTo>
                    <a:cubicBezTo>
                      <a:pt x="2109072" y="2403117"/>
                      <a:pt x="2320467" y="2309476"/>
                      <a:pt x="2533932" y="2221002"/>
                    </a:cubicBezTo>
                    <a:cubicBezTo>
                      <a:pt x="2554215" y="2215318"/>
                      <a:pt x="2562374" y="2200792"/>
                      <a:pt x="2563006" y="2180525"/>
                    </a:cubicBezTo>
                    <a:cubicBezTo>
                      <a:pt x="2564328" y="2148718"/>
                      <a:pt x="2561053" y="2116969"/>
                      <a:pt x="2560306" y="2085219"/>
                    </a:cubicBezTo>
                    <a:close/>
                    <a:moveTo>
                      <a:pt x="124514" y="709309"/>
                    </a:moveTo>
                    <a:cubicBezTo>
                      <a:pt x="162495" y="684564"/>
                      <a:pt x="201108" y="652010"/>
                      <a:pt x="241273" y="629160"/>
                    </a:cubicBezTo>
                    <a:cubicBezTo>
                      <a:pt x="310053" y="599937"/>
                      <a:pt x="371708" y="564512"/>
                      <a:pt x="440143" y="533050"/>
                    </a:cubicBezTo>
                    <a:cubicBezTo>
                      <a:pt x="540928" y="490449"/>
                      <a:pt x="641138" y="446413"/>
                      <a:pt x="741866" y="403755"/>
                    </a:cubicBezTo>
                    <a:cubicBezTo>
                      <a:pt x="890860" y="339395"/>
                      <a:pt x="1036866" y="271934"/>
                      <a:pt x="1180689" y="196378"/>
                    </a:cubicBezTo>
                    <a:cubicBezTo>
                      <a:pt x="1283427" y="150333"/>
                      <a:pt x="1384844" y="101015"/>
                      <a:pt x="1480630" y="41764"/>
                    </a:cubicBezTo>
                    <a:cubicBezTo>
                      <a:pt x="1531483" y="156419"/>
                      <a:pt x="1595723" y="264470"/>
                      <a:pt x="1655367" y="374647"/>
                    </a:cubicBezTo>
                    <a:cubicBezTo>
                      <a:pt x="1690647" y="445897"/>
                      <a:pt x="1725181" y="517606"/>
                      <a:pt x="1762070" y="588052"/>
                    </a:cubicBezTo>
                    <a:cubicBezTo>
                      <a:pt x="1834987" y="724868"/>
                      <a:pt x="1909800" y="856172"/>
                      <a:pt x="1977143" y="996835"/>
                    </a:cubicBezTo>
                    <a:cubicBezTo>
                      <a:pt x="2037936" y="1117632"/>
                      <a:pt x="2101027" y="1234985"/>
                      <a:pt x="2161303" y="1356472"/>
                    </a:cubicBezTo>
                    <a:cubicBezTo>
                      <a:pt x="2255422" y="1548979"/>
                      <a:pt x="2364654" y="1733677"/>
                      <a:pt x="2453545" y="1928825"/>
                    </a:cubicBezTo>
                    <a:cubicBezTo>
                      <a:pt x="2474058" y="1979177"/>
                      <a:pt x="2507328" y="2024878"/>
                      <a:pt x="2520026" y="2078100"/>
                    </a:cubicBezTo>
                    <a:cubicBezTo>
                      <a:pt x="2291852" y="2187587"/>
                      <a:pt x="2056381" y="2280999"/>
                      <a:pt x="1819243" y="2369013"/>
                    </a:cubicBezTo>
                    <a:cubicBezTo>
                      <a:pt x="1659044" y="2438598"/>
                      <a:pt x="1499535" y="2509963"/>
                      <a:pt x="1340083" y="2581213"/>
                    </a:cubicBezTo>
                    <a:cubicBezTo>
                      <a:pt x="1294919" y="2602341"/>
                      <a:pt x="1249296" y="2622378"/>
                      <a:pt x="1204879" y="2645056"/>
                    </a:cubicBezTo>
                    <a:cubicBezTo>
                      <a:pt x="1151786" y="2670318"/>
                      <a:pt x="1099842" y="2703331"/>
                      <a:pt x="1041980" y="2715847"/>
                    </a:cubicBezTo>
                    <a:cubicBezTo>
                      <a:pt x="1015720" y="2658549"/>
                      <a:pt x="989002" y="2601422"/>
                      <a:pt x="962053" y="2544411"/>
                    </a:cubicBezTo>
                    <a:cubicBezTo>
                      <a:pt x="969925" y="2543205"/>
                      <a:pt x="978142" y="2542918"/>
                      <a:pt x="986588" y="2543722"/>
                    </a:cubicBezTo>
                    <a:cubicBezTo>
                      <a:pt x="994518" y="2543090"/>
                      <a:pt x="1002907" y="2546076"/>
                      <a:pt x="1011009" y="2547569"/>
                    </a:cubicBezTo>
                    <a:cubicBezTo>
                      <a:pt x="1013020" y="2552678"/>
                      <a:pt x="1016640" y="2557559"/>
                      <a:pt x="1022156" y="2561635"/>
                    </a:cubicBezTo>
                    <a:cubicBezTo>
                      <a:pt x="1056115" y="2584084"/>
                      <a:pt x="1086167" y="2534593"/>
                      <a:pt x="1053587" y="2512030"/>
                    </a:cubicBezTo>
                    <a:cubicBezTo>
                      <a:pt x="1036521" y="2501351"/>
                      <a:pt x="1020490" y="2508700"/>
                      <a:pt x="1013192" y="2521446"/>
                    </a:cubicBezTo>
                    <a:cubicBezTo>
                      <a:pt x="992564" y="2512661"/>
                      <a:pt x="969695" y="2510365"/>
                      <a:pt x="947630" y="2513810"/>
                    </a:cubicBezTo>
                    <a:cubicBezTo>
                      <a:pt x="917866" y="2450942"/>
                      <a:pt x="887872" y="2388132"/>
                      <a:pt x="857533" y="2325494"/>
                    </a:cubicBezTo>
                    <a:cubicBezTo>
                      <a:pt x="867761" y="2325781"/>
                      <a:pt x="878448" y="2327216"/>
                      <a:pt x="889538" y="2329857"/>
                    </a:cubicBezTo>
                    <a:cubicBezTo>
                      <a:pt x="894480" y="2331063"/>
                      <a:pt x="900283" y="2334450"/>
                      <a:pt x="905972" y="2336288"/>
                    </a:cubicBezTo>
                    <a:cubicBezTo>
                      <a:pt x="909764" y="2344555"/>
                      <a:pt x="918038" y="2350469"/>
                      <a:pt x="930852" y="2348689"/>
                    </a:cubicBezTo>
                    <a:cubicBezTo>
                      <a:pt x="961478" y="2348000"/>
                      <a:pt x="959754" y="2297247"/>
                      <a:pt x="928668" y="2299658"/>
                    </a:cubicBezTo>
                    <a:cubicBezTo>
                      <a:pt x="919532" y="2299658"/>
                      <a:pt x="912924" y="2303505"/>
                      <a:pt x="908787" y="2309016"/>
                    </a:cubicBezTo>
                    <a:cubicBezTo>
                      <a:pt x="888849" y="2296443"/>
                      <a:pt x="865232" y="2292022"/>
                      <a:pt x="841616" y="2292768"/>
                    </a:cubicBezTo>
                    <a:cubicBezTo>
                      <a:pt x="804037" y="2215375"/>
                      <a:pt x="766286" y="2138039"/>
                      <a:pt x="728362" y="2060761"/>
                    </a:cubicBezTo>
                    <a:cubicBezTo>
                      <a:pt x="739452" y="2059498"/>
                      <a:pt x="750714" y="2059785"/>
                      <a:pt x="761632" y="2061967"/>
                    </a:cubicBezTo>
                    <a:cubicBezTo>
                      <a:pt x="764332" y="2062369"/>
                      <a:pt x="767148" y="2063115"/>
                      <a:pt x="769964" y="2063861"/>
                    </a:cubicBezTo>
                    <a:cubicBezTo>
                      <a:pt x="770826" y="2065412"/>
                      <a:pt x="771802" y="2066847"/>
                      <a:pt x="773009" y="2068282"/>
                    </a:cubicBezTo>
                    <a:cubicBezTo>
                      <a:pt x="775422" y="2077698"/>
                      <a:pt x="782318" y="2086597"/>
                      <a:pt x="791511" y="2090271"/>
                    </a:cubicBezTo>
                    <a:cubicBezTo>
                      <a:pt x="817426" y="2101582"/>
                      <a:pt x="840869" y="2070407"/>
                      <a:pt x="830469" y="2046752"/>
                    </a:cubicBezTo>
                    <a:cubicBezTo>
                      <a:pt x="827998" y="2040552"/>
                      <a:pt x="823689" y="2034695"/>
                      <a:pt x="817483" y="2031825"/>
                    </a:cubicBezTo>
                    <a:cubicBezTo>
                      <a:pt x="812312" y="2025222"/>
                      <a:pt x="805244" y="2020285"/>
                      <a:pt x="796797" y="2019309"/>
                    </a:cubicBezTo>
                    <a:cubicBezTo>
                      <a:pt x="783984" y="2017586"/>
                      <a:pt x="774101" y="2025050"/>
                      <a:pt x="769274" y="2035270"/>
                    </a:cubicBezTo>
                    <a:cubicBezTo>
                      <a:pt x="751174" y="2028839"/>
                      <a:pt x="731925" y="2027174"/>
                      <a:pt x="712848" y="2029413"/>
                    </a:cubicBezTo>
                    <a:cubicBezTo>
                      <a:pt x="679694" y="1961838"/>
                      <a:pt x="646482" y="1894320"/>
                      <a:pt x="613385" y="1826744"/>
                    </a:cubicBezTo>
                    <a:cubicBezTo>
                      <a:pt x="620797" y="1825883"/>
                      <a:pt x="628209" y="1825539"/>
                      <a:pt x="635564" y="1825768"/>
                    </a:cubicBezTo>
                    <a:cubicBezTo>
                      <a:pt x="641195" y="1825998"/>
                      <a:pt x="646712" y="1826917"/>
                      <a:pt x="652113" y="1828237"/>
                    </a:cubicBezTo>
                    <a:cubicBezTo>
                      <a:pt x="654411" y="1843222"/>
                      <a:pt x="665156" y="1856427"/>
                      <a:pt x="684118" y="1853786"/>
                    </a:cubicBezTo>
                    <a:cubicBezTo>
                      <a:pt x="721410" y="1845691"/>
                      <a:pt x="719169" y="1796602"/>
                      <a:pt x="680843" y="1790574"/>
                    </a:cubicBezTo>
                    <a:cubicBezTo>
                      <a:pt x="671132" y="1790287"/>
                      <a:pt x="663950" y="1794076"/>
                      <a:pt x="659066" y="1799875"/>
                    </a:cubicBezTo>
                    <a:cubicBezTo>
                      <a:pt x="639701" y="1792641"/>
                      <a:pt x="618384" y="1791607"/>
                      <a:pt x="597641" y="1794478"/>
                    </a:cubicBezTo>
                    <a:cubicBezTo>
                      <a:pt x="577874" y="1754059"/>
                      <a:pt x="558108" y="1713640"/>
                      <a:pt x="538457" y="1673164"/>
                    </a:cubicBezTo>
                    <a:cubicBezTo>
                      <a:pt x="511278" y="1618334"/>
                      <a:pt x="484214" y="1563390"/>
                      <a:pt x="457093" y="1508502"/>
                    </a:cubicBezTo>
                    <a:cubicBezTo>
                      <a:pt x="473412" y="1504885"/>
                      <a:pt x="490478" y="1505402"/>
                      <a:pt x="506279" y="1511430"/>
                    </a:cubicBezTo>
                    <a:cubicBezTo>
                      <a:pt x="507371" y="1511947"/>
                      <a:pt x="508348" y="1512521"/>
                      <a:pt x="509382" y="1513095"/>
                    </a:cubicBezTo>
                    <a:cubicBezTo>
                      <a:pt x="502487" y="1529745"/>
                      <a:pt x="508405" y="1552251"/>
                      <a:pt x="532021" y="1555926"/>
                    </a:cubicBezTo>
                    <a:cubicBezTo>
                      <a:pt x="565808" y="1560347"/>
                      <a:pt x="578564" y="1504426"/>
                      <a:pt x="544375" y="1495986"/>
                    </a:cubicBezTo>
                    <a:cubicBezTo>
                      <a:pt x="537652" y="1494206"/>
                      <a:pt x="531677" y="1494551"/>
                      <a:pt x="526563" y="1496273"/>
                    </a:cubicBezTo>
                    <a:cubicBezTo>
                      <a:pt x="504670" y="1477155"/>
                      <a:pt x="472205" y="1473078"/>
                      <a:pt x="442498" y="1478820"/>
                    </a:cubicBezTo>
                    <a:cubicBezTo>
                      <a:pt x="404402" y="1401714"/>
                      <a:pt x="366306" y="1324665"/>
                      <a:pt x="327865" y="1247731"/>
                    </a:cubicBezTo>
                    <a:cubicBezTo>
                      <a:pt x="337289" y="1245836"/>
                      <a:pt x="346942" y="1244975"/>
                      <a:pt x="356538" y="1245147"/>
                    </a:cubicBezTo>
                    <a:cubicBezTo>
                      <a:pt x="362054" y="1257434"/>
                      <a:pt x="373661" y="1266620"/>
                      <a:pt x="388313" y="1264725"/>
                    </a:cubicBezTo>
                    <a:cubicBezTo>
                      <a:pt x="409401" y="1262027"/>
                      <a:pt x="419055" y="1239176"/>
                      <a:pt x="416469" y="1220115"/>
                    </a:cubicBezTo>
                    <a:cubicBezTo>
                      <a:pt x="415090" y="1208116"/>
                      <a:pt x="404632" y="1200767"/>
                      <a:pt x="395209" y="1194853"/>
                    </a:cubicBezTo>
                    <a:cubicBezTo>
                      <a:pt x="380212" y="1186930"/>
                      <a:pt x="364927" y="1198815"/>
                      <a:pt x="357917" y="1211790"/>
                    </a:cubicBezTo>
                    <a:cubicBezTo>
                      <a:pt x="356940" y="1213283"/>
                      <a:pt x="356193" y="1214833"/>
                      <a:pt x="355504" y="1216441"/>
                    </a:cubicBezTo>
                    <a:cubicBezTo>
                      <a:pt x="339932" y="1213570"/>
                      <a:pt x="325280" y="1213627"/>
                      <a:pt x="311834" y="1216096"/>
                    </a:cubicBezTo>
                    <a:cubicBezTo>
                      <a:pt x="296780" y="1186012"/>
                      <a:pt x="281725" y="1155985"/>
                      <a:pt x="266556" y="1125957"/>
                    </a:cubicBezTo>
                    <a:cubicBezTo>
                      <a:pt x="248283" y="1090533"/>
                      <a:pt x="230356" y="1054995"/>
                      <a:pt x="212313" y="1019456"/>
                    </a:cubicBezTo>
                    <a:cubicBezTo>
                      <a:pt x="227425" y="1016757"/>
                      <a:pt x="242824" y="1017159"/>
                      <a:pt x="257649" y="1021695"/>
                    </a:cubicBezTo>
                    <a:cubicBezTo>
                      <a:pt x="262246" y="1034096"/>
                      <a:pt x="272819" y="1044201"/>
                      <a:pt x="287011" y="1043053"/>
                    </a:cubicBezTo>
                    <a:cubicBezTo>
                      <a:pt x="297986" y="1042995"/>
                      <a:pt x="306203" y="1035302"/>
                      <a:pt x="311489" y="1026345"/>
                    </a:cubicBezTo>
                    <a:cubicBezTo>
                      <a:pt x="330509" y="998270"/>
                      <a:pt x="303790" y="973640"/>
                      <a:pt x="274313" y="980931"/>
                    </a:cubicBezTo>
                    <a:cubicBezTo>
                      <a:pt x="267360" y="982826"/>
                      <a:pt x="262533" y="986730"/>
                      <a:pt x="259373" y="991725"/>
                    </a:cubicBezTo>
                    <a:cubicBezTo>
                      <a:pt x="242997" y="985697"/>
                      <a:pt x="223920" y="982826"/>
                      <a:pt x="216048" y="984491"/>
                    </a:cubicBezTo>
                    <a:cubicBezTo>
                      <a:pt x="209268" y="985065"/>
                      <a:pt x="202545" y="986041"/>
                      <a:pt x="195937" y="987419"/>
                    </a:cubicBezTo>
                    <a:cubicBezTo>
                      <a:pt x="168414" y="933565"/>
                      <a:pt x="140431" y="879941"/>
                      <a:pt x="110609" y="827351"/>
                    </a:cubicBezTo>
                    <a:cubicBezTo>
                      <a:pt x="117274" y="825169"/>
                      <a:pt x="124227" y="823906"/>
                      <a:pt x="131409" y="824365"/>
                    </a:cubicBezTo>
                    <a:cubicBezTo>
                      <a:pt x="132961" y="824423"/>
                      <a:pt x="134742" y="824652"/>
                      <a:pt x="136523" y="824997"/>
                    </a:cubicBezTo>
                    <a:cubicBezTo>
                      <a:pt x="138707" y="832001"/>
                      <a:pt x="143936" y="838259"/>
                      <a:pt x="153014" y="841647"/>
                    </a:cubicBezTo>
                    <a:cubicBezTo>
                      <a:pt x="182434" y="853302"/>
                      <a:pt x="205016" y="805821"/>
                      <a:pt x="171689" y="796290"/>
                    </a:cubicBezTo>
                    <a:cubicBezTo>
                      <a:pt x="158875" y="788310"/>
                      <a:pt x="148130" y="791525"/>
                      <a:pt x="141695" y="799103"/>
                    </a:cubicBezTo>
                    <a:cubicBezTo>
                      <a:pt x="133995" y="795601"/>
                      <a:pt x="124686" y="794223"/>
                      <a:pt x="117619" y="794510"/>
                    </a:cubicBezTo>
                    <a:cubicBezTo>
                      <a:pt x="109632" y="795084"/>
                      <a:pt x="101875" y="796635"/>
                      <a:pt x="94290" y="798931"/>
                    </a:cubicBezTo>
                    <a:cubicBezTo>
                      <a:pt x="84177" y="781707"/>
                      <a:pt x="73892" y="764540"/>
                      <a:pt x="63319" y="747604"/>
                    </a:cubicBezTo>
                    <a:cubicBezTo>
                      <a:pt x="86533" y="740599"/>
                      <a:pt x="104116" y="722227"/>
                      <a:pt x="124514" y="709309"/>
                    </a:cubicBezTo>
                    <a:close/>
                    <a:moveTo>
                      <a:pt x="796108" y="2341225"/>
                    </a:moveTo>
                    <a:cubicBezTo>
                      <a:pt x="802371" y="2336919"/>
                      <a:pt x="809554" y="2333474"/>
                      <a:pt x="817426" y="2330891"/>
                    </a:cubicBezTo>
                    <a:cubicBezTo>
                      <a:pt x="844260" y="2385893"/>
                      <a:pt x="871093" y="2440837"/>
                      <a:pt x="898042" y="2495782"/>
                    </a:cubicBezTo>
                    <a:cubicBezTo>
                      <a:pt x="902754" y="2505370"/>
                      <a:pt x="907408" y="2515073"/>
                      <a:pt x="911890" y="2524776"/>
                    </a:cubicBezTo>
                    <a:cubicBezTo>
                      <a:pt x="902984" y="2528967"/>
                      <a:pt x="894595" y="2534134"/>
                      <a:pt x="887010" y="2540277"/>
                    </a:cubicBezTo>
                    <a:cubicBezTo>
                      <a:pt x="856613" y="2473965"/>
                      <a:pt x="826849" y="2407365"/>
                      <a:pt x="796108" y="2341225"/>
                    </a:cubicBezTo>
                    <a:close/>
                    <a:moveTo>
                      <a:pt x="336370" y="1403723"/>
                    </a:moveTo>
                    <a:cubicBezTo>
                      <a:pt x="315914" y="1361696"/>
                      <a:pt x="294883" y="1320187"/>
                      <a:pt x="273451" y="1278792"/>
                    </a:cubicBezTo>
                    <a:cubicBezTo>
                      <a:pt x="280461" y="1270180"/>
                      <a:pt x="288965" y="1263405"/>
                      <a:pt x="298388" y="1258295"/>
                    </a:cubicBezTo>
                    <a:cubicBezTo>
                      <a:pt x="335680" y="1335459"/>
                      <a:pt x="372972" y="1412622"/>
                      <a:pt x="410206" y="1489786"/>
                    </a:cubicBezTo>
                    <a:cubicBezTo>
                      <a:pt x="401127" y="1494321"/>
                      <a:pt x="392853" y="1499718"/>
                      <a:pt x="385326" y="1505689"/>
                    </a:cubicBezTo>
                    <a:cubicBezTo>
                      <a:pt x="379062" y="1492943"/>
                      <a:pt x="372857" y="1480140"/>
                      <a:pt x="366766" y="1467280"/>
                    </a:cubicBezTo>
                    <a:cubicBezTo>
                      <a:pt x="359756" y="1452237"/>
                      <a:pt x="352631" y="1437252"/>
                      <a:pt x="345448" y="1422382"/>
                    </a:cubicBezTo>
                    <a:cubicBezTo>
                      <a:pt x="346138" y="1415091"/>
                      <a:pt x="343207" y="1407570"/>
                      <a:pt x="336370" y="1403723"/>
                    </a:cubicBezTo>
                    <a:close/>
                    <a:moveTo>
                      <a:pt x="196914" y="1133249"/>
                    </a:moveTo>
                    <a:cubicBezTo>
                      <a:pt x="181974" y="1104772"/>
                      <a:pt x="167609" y="1075434"/>
                      <a:pt x="152670" y="1046325"/>
                    </a:cubicBezTo>
                    <a:cubicBezTo>
                      <a:pt x="154911" y="1044603"/>
                      <a:pt x="157151" y="1042995"/>
                      <a:pt x="159507" y="1041502"/>
                    </a:cubicBezTo>
                    <a:cubicBezTo>
                      <a:pt x="167897" y="1035933"/>
                      <a:pt x="177033" y="1031053"/>
                      <a:pt x="186514" y="1027149"/>
                    </a:cubicBezTo>
                    <a:cubicBezTo>
                      <a:pt x="218691" y="1093347"/>
                      <a:pt x="250754" y="1159602"/>
                      <a:pt x="282817" y="1225857"/>
                    </a:cubicBezTo>
                    <a:cubicBezTo>
                      <a:pt x="272876" y="1230851"/>
                      <a:pt x="263797" y="1237224"/>
                      <a:pt x="255810" y="1244688"/>
                    </a:cubicBezTo>
                    <a:cubicBezTo>
                      <a:pt x="236389" y="1207714"/>
                      <a:pt x="216738" y="1170625"/>
                      <a:pt x="196914" y="1133249"/>
                    </a:cubicBezTo>
                    <a:close/>
                    <a:moveTo>
                      <a:pt x="73834" y="916456"/>
                    </a:moveTo>
                    <a:cubicBezTo>
                      <a:pt x="65273" y="905950"/>
                      <a:pt x="57803" y="893778"/>
                      <a:pt x="48724" y="883386"/>
                    </a:cubicBezTo>
                    <a:cubicBezTo>
                      <a:pt x="57516" y="866507"/>
                      <a:pt x="71076" y="851579"/>
                      <a:pt x="85786" y="840441"/>
                    </a:cubicBezTo>
                    <a:cubicBezTo>
                      <a:pt x="88142" y="838776"/>
                      <a:pt x="90613" y="837226"/>
                      <a:pt x="93083" y="835733"/>
                    </a:cubicBezTo>
                    <a:cubicBezTo>
                      <a:pt x="118998" y="888783"/>
                      <a:pt x="144798" y="941833"/>
                      <a:pt x="170597" y="994883"/>
                    </a:cubicBezTo>
                    <a:cubicBezTo>
                      <a:pt x="158071" y="999591"/>
                      <a:pt x="146119" y="1005849"/>
                      <a:pt x="135202" y="1013485"/>
                    </a:cubicBezTo>
                    <a:cubicBezTo>
                      <a:pt x="116929" y="979611"/>
                      <a:pt x="97106" y="946713"/>
                      <a:pt x="73834" y="916456"/>
                    </a:cubicBezTo>
                    <a:close/>
                    <a:moveTo>
                      <a:pt x="53493" y="810414"/>
                    </a:moveTo>
                    <a:cubicBezTo>
                      <a:pt x="53838" y="794051"/>
                      <a:pt x="56711" y="776827"/>
                      <a:pt x="57401" y="759890"/>
                    </a:cubicBezTo>
                    <a:cubicBezTo>
                      <a:pt x="63779" y="775277"/>
                      <a:pt x="70846" y="790549"/>
                      <a:pt x="78259" y="805361"/>
                    </a:cubicBezTo>
                    <a:cubicBezTo>
                      <a:pt x="69352" y="809610"/>
                      <a:pt x="60848" y="814949"/>
                      <a:pt x="53034" y="821265"/>
                    </a:cubicBezTo>
                    <a:cubicBezTo>
                      <a:pt x="53321" y="817131"/>
                      <a:pt x="53436" y="813342"/>
                      <a:pt x="53493" y="810414"/>
                    </a:cubicBezTo>
                    <a:close/>
                    <a:moveTo>
                      <a:pt x="63377" y="974329"/>
                    </a:moveTo>
                    <a:cubicBezTo>
                      <a:pt x="49069" y="969276"/>
                      <a:pt x="44127" y="952971"/>
                      <a:pt x="40852" y="939594"/>
                    </a:cubicBezTo>
                    <a:cubicBezTo>
                      <a:pt x="37864" y="927996"/>
                      <a:pt x="38037" y="916514"/>
                      <a:pt x="40565" y="905433"/>
                    </a:cubicBezTo>
                    <a:cubicBezTo>
                      <a:pt x="40852" y="906007"/>
                      <a:pt x="41197" y="906581"/>
                      <a:pt x="41542" y="907155"/>
                    </a:cubicBezTo>
                    <a:cubicBezTo>
                      <a:pt x="55562" y="929489"/>
                      <a:pt x="68490" y="952282"/>
                      <a:pt x="80844" y="975477"/>
                    </a:cubicBezTo>
                    <a:cubicBezTo>
                      <a:pt x="74926" y="975936"/>
                      <a:pt x="68950" y="976396"/>
                      <a:pt x="63377" y="974329"/>
                    </a:cubicBezTo>
                    <a:close/>
                    <a:moveTo>
                      <a:pt x="147613" y="1165228"/>
                    </a:moveTo>
                    <a:cubicBezTo>
                      <a:pt x="104633" y="1149152"/>
                      <a:pt x="108310" y="1105289"/>
                      <a:pt x="129226" y="1072448"/>
                    </a:cubicBezTo>
                    <a:cubicBezTo>
                      <a:pt x="144912" y="1105346"/>
                      <a:pt x="160369" y="1138359"/>
                      <a:pt x="176573" y="1171027"/>
                    </a:cubicBezTo>
                    <a:cubicBezTo>
                      <a:pt x="166632" y="1170855"/>
                      <a:pt x="156749" y="1169936"/>
                      <a:pt x="147613" y="1165228"/>
                    </a:cubicBezTo>
                    <a:close/>
                    <a:moveTo>
                      <a:pt x="274313" y="1387820"/>
                    </a:moveTo>
                    <a:cubicBezTo>
                      <a:pt x="255983" y="1371973"/>
                      <a:pt x="251271" y="1347630"/>
                      <a:pt x="254834" y="1324206"/>
                    </a:cubicBezTo>
                    <a:cubicBezTo>
                      <a:pt x="266556" y="1347802"/>
                      <a:pt x="278162" y="1371457"/>
                      <a:pt x="289654" y="1395168"/>
                    </a:cubicBezTo>
                    <a:cubicBezTo>
                      <a:pt x="284253" y="1393331"/>
                      <a:pt x="279024" y="1391035"/>
                      <a:pt x="274313" y="1387820"/>
                    </a:cubicBezTo>
                    <a:close/>
                    <a:moveTo>
                      <a:pt x="421353" y="1693373"/>
                    </a:moveTo>
                    <a:cubicBezTo>
                      <a:pt x="370214" y="1676207"/>
                      <a:pt x="359526" y="1621032"/>
                      <a:pt x="377798" y="1576595"/>
                    </a:cubicBezTo>
                    <a:cubicBezTo>
                      <a:pt x="380154" y="1581302"/>
                      <a:pt x="382453" y="1586010"/>
                      <a:pt x="384751" y="1590718"/>
                    </a:cubicBezTo>
                    <a:cubicBezTo>
                      <a:pt x="402104" y="1626429"/>
                      <a:pt x="420204" y="1661739"/>
                      <a:pt x="438419" y="1696990"/>
                    </a:cubicBezTo>
                    <a:cubicBezTo>
                      <a:pt x="432213" y="1696301"/>
                      <a:pt x="426180" y="1695497"/>
                      <a:pt x="421353" y="1693373"/>
                    </a:cubicBezTo>
                    <a:close/>
                    <a:moveTo>
                      <a:pt x="402219" y="1539735"/>
                    </a:moveTo>
                    <a:cubicBezTo>
                      <a:pt x="408942" y="1532559"/>
                      <a:pt x="416814" y="1526300"/>
                      <a:pt x="425433" y="1521133"/>
                    </a:cubicBezTo>
                    <a:cubicBezTo>
                      <a:pt x="470826" y="1615234"/>
                      <a:pt x="516277" y="1709392"/>
                      <a:pt x="561728" y="1803492"/>
                    </a:cubicBezTo>
                    <a:cubicBezTo>
                      <a:pt x="554431" y="1806248"/>
                      <a:pt x="547421" y="1809578"/>
                      <a:pt x="540640" y="1813424"/>
                    </a:cubicBezTo>
                    <a:cubicBezTo>
                      <a:pt x="495706" y="1721850"/>
                      <a:pt x="447900" y="1631539"/>
                      <a:pt x="402219" y="1539735"/>
                    </a:cubicBezTo>
                    <a:close/>
                    <a:moveTo>
                      <a:pt x="521793" y="1962757"/>
                    </a:moveTo>
                    <a:cubicBezTo>
                      <a:pt x="503693" y="1936232"/>
                      <a:pt x="511968" y="1901037"/>
                      <a:pt x="526907" y="1874685"/>
                    </a:cubicBezTo>
                    <a:cubicBezTo>
                      <a:pt x="544950" y="1912348"/>
                      <a:pt x="563107" y="1949953"/>
                      <a:pt x="581322" y="1987502"/>
                    </a:cubicBezTo>
                    <a:cubicBezTo>
                      <a:pt x="559372" y="1988765"/>
                      <a:pt x="535756" y="1979464"/>
                      <a:pt x="521793" y="1962757"/>
                    </a:cubicBezTo>
                    <a:close/>
                    <a:moveTo>
                      <a:pt x="556384" y="1846552"/>
                    </a:moveTo>
                    <a:cubicBezTo>
                      <a:pt x="562992" y="1842361"/>
                      <a:pt x="570002" y="1838801"/>
                      <a:pt x="577300" y="1835873"/>
                    </a:cubicBezTo>
                    <a:cubicBezTo>
                      <a:pt x="609995" y="1903563"/>
                      <a:pt x="642747" y="1971254"/>
                      <a:pt x="675499" y="2038944"/>
                    </a:cubicBezTo>
                    <a:cubicBezTo>
                      <a:pt x="668489" y="2041757"/>
                      <a:pt x="661651" y="2045030"/>
                      <a:pt x="655043" y="2048819"/>
                    </a:cubicBezTo>
                    <a:cubicBezTo>
                      <a:pt x="621774" y="1981588"/>
                      <a:pt x="588275" y="1914472"/>
                      <a:pt x="556384" y="1846552"/>
                    </a:cubicBezTo>
                    <a:close/>
                    <a:moveTo>
                      <a:pt x="699058" y="2233633"/>
                    </a:moveTo>
                    <a:cubicBezTo>
                      <a:pt x="678430" y="2234666"/>
                      <a:pt x="656365" y="2230016"/>
                      <a:pt x="641713" y="2214399"/>
                    </a:cubicBezTo>
                    <a:cubicBezTo>
                      <a:pt x="613040" y="2178171"/>
                      <a:pt x="618671" y="2139590"/>
                      <a:pt x="641138" y="2110022"/>
                    </a:cubicBezTo>
                    <a:cubicBezTo>
                      <a:pt x="661307" y="2151302"/>
                      <a:pt x="681475" y="2192582"/>
                      <a:pt x="701529" y="2233920"/>
                    </a:cubicBezTo>
                    <a:cubicBezTo>
                      <a:pt x="700724" y="2233805"/>
                      <a:pt x="699920" y="2233633"/>
                      <a:pt x="699058" y="2233633"/>
                    </a:cubicBezTo>
                    <a:close/>
                    <a:moveTo>
                      <a:pt x="671362" y="2081947"/>
                    </a:moveTo>
                    <a:cubicBezTo>
                      <a:pt x="677568" y="2077813"/>
                      <a:pt x="684176" y="2074196"/>
                      <a:pt x="691071" y="2071153"/>
                    </a:cubicBezTo>
                    <a:cubicBezTo>
                      <a:pt x="727845" y="2146996"/>
                      <a:pt x="764677" y="2222782"/>
                      <a:pt x="801567" y="2298567"/>
                    </a:cubicBezTo>
                    <a:cubicBezTo>
                      <a:pt x="799326" y="2299141"/>
                      <a:pt x="797142" y="2299715"/>
                      <a:pt x="794959" y="2300347"/>
                    </a:cubicBezTo>
                    <a:cubicBezTo>
                      <a:pt x="789615" y="2301840"/>
                      <a:pt x="784558" y="2303964"/>
                      <a:pt x="779789" y="2306433"/>
                    </a:cubicBezTo>
                    <a:cubicBezTo>
                      <a:pt x="764103" y="2273248"/>
                      <a:pt x="748071" y="2240178"/>
                      <a:pt x="731523" y="2207337"/>
                    </a:cubicBezTo>
                    <a:cubicBezTo>
                      <a:pt x="712101" y="2165253"/>
                      <a:pt x="691818" y="2123514"/>
                      <a:pt x="671362" y="2081947"/>
                    </a:cubicBezTo>
                    <a:close/>
                    <a:moveTo>
                      <a:pt x="786110" y="2453066"/>
                    </a:moveTo>
                    <a:cubicBezTo>
                      <a:pt x="768412" y="2423728"/>
                      <a:pt x="764275" y="2397777"/>
                      <a:pt x="769964" y="2377108"/>
                    </a:cubicBezTo>
                    <a:cubicBezTo>
                      <a:pt x="784961" y="2409949"/>
                      <a:pt x="799958" y="2442789"/>
                      <a:pt x="814897" y="2475687"/>
                    </a:cubicBezTo>
                    <a:cubicBezTo>
                      <a:pt x="803578" y="2470577"/>
                      <a:pt x="793005" y="2464434"/>
                      <a:pt x="786110" y="2453066"/>
                    </a:cubicBezTo>
                    <a:close/>
                    <a:moveTo>
                      <a:pt x="900053" y="2687657"/>
                    </a:moveTo>
                    <a:cubicBezTo>
                      <a:pt x="884309" y="2666988"/>
                      <a:pt x="879253" y="2644195"/>
                      <a:pt x="882298" y="2622895"/>
                    </a:cubicBezTo>
                    <a:cubicBezTo>
                      <a:pt x="893905" y="2647927"/>
                      <a:pt x="905569" y="2672902"/>
                      <a:pt x="917349" y="2697877"/>
                    </a:cubicBezTo>
                    <a:cubicBezTo>
                      <a:pt x="910856" y="2696327"/>
                      <a:pt x="904822" y="2693513"/>
                      <a:pt x="900053" y="2687657"/>
                    </a:cubicBezTo>
                    <a:close/>
                    <a:moveTo>
                      <a:pt x="2523589" y="2182994"/>
                    </a:moveTo>
                    <a:cubicBezTo>
                      <a:pt x="2387696" y="2237135"/>
                      <a:pt x="2255308" y="2299428"/>
                      <a:pt x="2119702" y="2354430"/>
                    </a:cubicBezTo>
                    <a:cubicBezTo>
                      <a:pt x="1913937" y="2439976"/>
                      <a:pt x="1709092" y="2527646"/>
                      <a:pt x="1503557" y="2613709"/>
                    </a:cubicBezTo>
                    <a:cubicBezTo>
                      <a:pt x="1347668" y="2669285"/>
                      <a:pt x="1200225" y="2745415"/>
                      <a:pt x="1053644" y="2821545"/>
                    </a:cubicBezTo>
                    <a:cubicBezTo>
                      <a:pt x="1044795" y="2826138"/>
                      <a:pt x="1035717" y="2830444"/>
                      <a:pt x="1026810" y="2834922"/>
                    </a:cubicBezTo>
                    <a:cubicBezTo>
                      <a:pt x="1018593" y="2818732"/>
                      <a:pt x="1011181" y="2802197"/>
                      <a:pt x="1003309" y="2785834"/>
                    </a:cubicBezTo>
                    <a:cubicBezTo>
                      <a:pt x="972453" y="2723311"/>
                      <a:pt x="943723" y="2659812"/>
                      <a:pt x="913327" y="2597059"/>
                    </a:cubicBezTo>
                    <a:cubicBezTo>
                      <a:pt x="910109" y="2590227"/>
                      <a:pt x="906949" y="2583337"/>
                      <a:pt x="903788" y="2576505"/>
                    </a:cubicBezTo>
                    <a:cubicBezTo>
                      <a:pt x="910281" y="2568984"/>
                      <a:pt x="917981" y="2562381"/>
                      <a:pt x="926715" y="2557099"/>
                    </a:cubicBezTo>
                    <a:cubicBezTo>
                      <a:pt x="954468" y="2618934"/>
                      <a:pt x="980325" y="2681801"/>
                      <a:pt x="1012100" y="2741454"/>
                    </a:cubicBezTo>
                    <a:cubicBezTo>
                      <a:pt x="1043704" y="2775155"/>
                      <a:pt x="1100532" y="2735827"/>
                      <a:pt x="1135238" y="2723024"/>
                    </a:cubicBezTo>
                    <a:cubicBezTo>
                      <a:pt x="1291759" y="2644080"/>
                      <a:pt x="1451958" y="2573003"/>
                      <a:pt x="1612674" y="2502901"/>
                    </a:cubicBezTo>
                    <a:cubicBezTo>
                      <a:pt x="1750463" y="2439459"/>
                      <a:pt x="1890091" y="2380611"/>
                      <a:pt x="2033282" y="2330259"/>
                    </a:cubicBezTo>
                    <a:cubicBezTo>
                      <a:pt x="2167566" y="2278702"/>
                      <a:pt x="2298977" y="2220255"/>
                      <a:pt x="2431021" y="2163301"/>
                    </a:cubicBezTo>
                    <a:cubicBezTo>
                      <a:pt x="2461589" y="2150498"/>
                      <a:pt x="2490951" y="2135226"/>
                      <a:pt x="2520601" y="2120528"/>
                    </a:cubicBezTo>
                    <a:cubicBezTo>
                      <a:pt x="2521233" y="2120184"/>
                      <a:pt x="2521923" y="2119897"/>
                      <a:pt x="2522554" y="2119610"/>
                    </a:cubicBezTo>
                    <a:cubicBezTo>
                      <a:pt x="2523761" y="2140795"/>
                      <a:pt x="2525370" y="2161923"/>
                      <a:pt x="2523589" y="21829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2872997" y="3856142"/>
                <a:ext cx="1967036" cy="2262527"/>
              </a:xfrm>
              <a:custGeom>
                <a:avLst/>
                <a:gdLst/>
                <a:ahLst/>
                <a:cxnLst/>
                <a:rect l="l" t="t" r="r" b="b"/>
                <a:pathLst>
                  <a:path w="1967036" h="2262527" extrusionOk="0">
                    <a:moveTo>
                      <a:pt x="223195" y="951198"/>
                    </a:moveTo>
                    <a:cubicBezTo>
                      <a:pt x="333288" y="1151341"/>
                      <a:pt x="442520" y="1351943"/>
                      <a:pt x="550143" y="1553406"/>
                    </a:cubicBezTo>
                    <a:cubicBezTo>
                      <a:pt x="636218" y="1717034"/>
                      <a:pt x="714823" y="1886174"/>
                      <a:pt x="791935" y="2054337"/>
                    </a:cubicBezTo>
                    <a:cubicBezTo>
                      <a:pt x="816930" y="2105206"/>
                      <a:pt x="841638" y="2156303"/>
                      <a:pt x="868701" y="2206196"/>
                    </a:cubicBezTo>
                    <a:cubicBezTo>
                      <a:pt x="874390" y="2217276"/>
                      <a:pt x="881343" y="2230137"/>
                      <a:pt x="887433" y="2241734"/>
                    </a:cubicBezTo>
                    <a:cubicBezTo>
                      <a:pt x="891571" y="2249945"/>
                      <a:pt x="895650" y="2259532"/>
                      <a:pt x="905533" y="2261829"/>
                    </a:cubicBezTo>
                    <a:cubicBezTo>
                      <a:pt x="914842" y="2264528"/>
                      <a:pt x="923633" y="2259073"/>
                      <a:pt x="927541" y="2251265"/>
                    </a:cubicBezTo>
                    <a:cubicBezTo>
                      <a:pt x="930931" y="2251610"/>
                      <a:pt x="934493" y="2251322"/>
                      <a:pt x="937596" y="2250691"/>
                    </a:cubicBezTo>
                    <a:cubicBezTo>
                      <a:pt x="991551" y="2238404"/>
                      <a:pt x="1042576" y="2215841"/>
                      <a:pt x="1093715" y="2195115"/>
                    </a:cubicBezTo>
                    <a:cubicBezTo>
                      <a:pt x="1166000" y="2169451"/>
                      <a:pt x="1237538" y="2141204"/>
                      <a:pt x="1308559" y="2112153"/>
                    </a:cubicBezTo>
                    <a:cubicBezTo>
                      <a:pt x="1491569" y="2052443"/>
                      <a:pt x="1665271" y="1965117"/>
                      <a:pt x="1843914" y="1893637"/>
                    </a:cubicBezTo>
                    <a:cubicBezTo>
                      <a:pt x="1843914" y="1893637"/>
                      <a:pt x="1842765" y="1894097"/>
                      <a:pt x="1842018" y="1894326"/>
                    </a:cubicBezTo>
                    <a:cubicBezTo>
                      <a:pt x="1882470" y="1878997"/>
                      <a:pt x="1925623" y="1865160"/>
                      <a:pt x="1960386" y="1839152"/>
                    </a:cubicBezTo>
                    <a:cubicBezTo>
                      <a:pt x="1976762" y="1818541"/>
                      <a:pt x="1958950" y="1792820"/>
                      <a:pt x="1949124" y="1773299"/>
                    </a:cubicBezTo>
                    <a:cubicBezTo>
                      <a:pt x="1936828" y="1753491"/>
                      <a:pt x="1924186" y="1732823"/>
                      <a:pt x="1908615" y="1715024"/>
                    </a:cubicBezTo>
                    <a:cubicBezTo>
                      <a:pt x="1897755" y="1691944"/>
                      <a:pt x="1885688" y="1669496"/>
                      <a:pt x="1874886" y="1646358"/>
                    </a:cubicBezTo>
                    <a:cubicBezTo>
                      <a:pt x="1828688" y="1545368"/>
                      <a:pt x="1781858" y="1444665"/>
                      <a:pt x="1736981" y="1343044"/>
                    </a:cubicBezTo>
                    <a:cubicBezTo>
                      <a:pt x="1638380" y="1118328"/>
                      <a:pt x="1541445" y="892923"/>
                      <a:pt x="1433362" y="672513"/>
                    </a:cubicBezTo>
                    <a:cubicBezTo>
                      <a:pt x="1348723" y="486265"/>
                      <a:pt x="1256672" y="303575"/>
                      <a:pt x="1165253" y="120599"/>
                    </a:cubicBezTo>
                    <a:cubicBezTo>
                      <a:pt x="1147728" y="86668"/>
                      <a:pt x="1134627" y="49292"/>
                      <a:pt x="1111758" y="18633"/>
                    </a:cubicBezTo>
                    <a:cubicBezTo>
                      <a:pt x="1111183" y="8184"/>
                      <a:pt x="1101817" y="-1749"/>
                      <a:pt x="1090095" y="261"/>
                    </a:cubicBezTo>
                    <a:cubicBezTo>
                      <a:pt x="1051425" y="13523"/>
                      <a:pt x="1013444" y="30518"/>
                      <a:pt x="975635" y="46421"/>
                    </a:cubicBezTo>
                    <a:cubicBezTo>
                      <a:pt x="881113" y="86725"/>
                      <a:pt x="788085" y="130417"/>
                      <a:pt x="692241" y="167506"/>
                    </a:cubicBezTo>
                    <a:cubicBezTo>
                      <a:pt x="619899" y="196672"/>
                      <a:pt x="546063" y="222278"/>
                      <a:pt x="475157" y="254946"/>
                    </a:cubicBezTo>
                    <a:cubicBezTo>
                      <a:pt x="359777" y="302025"/>
                      <a:pt x="258762" y="376203"/>
                      <a:pt x="145681" y="427933"/>
                    </a:cubicBezTo>
                    <a:cubicBezTo>
                      <a:pt x="111032" y="444238"/>
                      <a:pt x="77188" y="462208"/>
                      <a:pt x="42655" y="478858"/>
                    </a:cubicBezTo>
                    <a:cubicBezTo>
                      <a:pt x="31967" y="484887"/>
                      <a:pt x="18234" y="487585"/>
                      <a:pt x="9960" y="497001"/>
                    </a:cubicBezTo>
                    <a:cubicBezTo>
                      <a:pt x="9845" y="497632"/>
                      <a:pt x="9845" y="498149"/>
                      <a:pt x="9845" y="498781"/>
                    </a:cubicBezTo>
                    <a:cubicBezTo>
                      <a:pt x="9788" y="498723"/>
                      <a:pt x="9730" y="498723"/>
                      <a:pt x="9673" y="498666"/>
                    </a:cubicBezTo>
                    <a:cubicBezTo>
                      <a:pt x="6168" y="497345"/>
                      <a:pt x="1801" y="498953"/>
                      <a:pt x="422" y="502742"/>
                    </a:cubicBezTo>
                    <a:cubicBezTo>
                      <a:pt x="-1992" y="516062"/>
                      <a:pt x="6570" y="528923"/>
                      <a:pt x="10477" y="541554"/>
                    </a:cubicBezTo>
                    <a:cubicBezTo>
                      <a:pt x="67593" y="684742"/>
                      <a:pt x="152519" y="814554"/>
                      <a:pt x="223195" y="951198"/>
                    </a:cubicBezTo>
                    <a:close/>
                    <a:moveTo>
                      <a:pt x="145566" y="462553"/>
                    </a:moveTo>
                    <a:cubicBezTo>
                      <a:pt x="257671" y="417713"/>
                      <a:pt x="355755" y="345258"/>
                      <a:pt x="467055" y="298695"/>
                    </a:cubicBezTo>
                    <a:cubicBezTo>
                      <a:pt x="585366" y="244784"/>
                      <a:pt x="709537" y="205399"/>
                      <a:pt x="828422" y="152808"/>
                    </a:cubicBezTo>
                    <a:cubicBezTo>
                      <a:pt x="898925" y="122379"/>
                      <a:pt x="969142" y="90802"/>
                      <a:pt x="1040105" y="61406"/>
                    </a:cubicBezTo>
                    <a:cubicBezTo>
                      <a:pt x="1059182" y="52162"/>
                      <a:pt x="1081304" y="47856"/>
                      <a:pt x="1099404" y="36948"/>
                    </a:cubicBezTo>
                    <a:cubicBezTo>
                      <a:pt x="1102162" y="47168"/>
                      <a:pt x="1106989" y="58765"/>
                      <a:pt x="1109689" y="65999"/>
                    </a:cubicBezTo>
                    <a:cubicBezTo>
                      <a:pt x="1126238" y="108485"/>
                      <a:pt x="1144338" y="150282"/>
                      <a:pt x="1163874" y="191505"/>
                    </a:cubicBezTo>
                    <a:cubicBezTo>
                      <a:pt x="1254374" y="375342"/>
                      <a:pt x="1341138" y="560959"/>
                      <a:pt x="1426582" y="747208"/>
                    </a:cubicBezTo>
                    <a:cubicBezTo>
                      <a:pt x="1552764" y="1003501"/>
                      <a:pt x="1657571" y="1269497"/>
                      <a:pt x="1777950" y="1528489"/>
                    </a:cubicBezTo>
                    <a:cubicBezTo>
                      <a:pt x="1803348" y="1582629"/>
                      <a:pt x="1826849" y="1637804"/>
                      <a:pt x="1853396" y="1691428"/>
                    </a:cubicBezTo>
                    <a:cubicBezTo>
                      <a:pt x="1861095" y="1706987"/>
                      <a:pt x="1868737" y="1722603"/>
                      <a:pt x="1876322" y="1738220"/>
                    </a:cubicBezTo>
                    <a:cubicBezTo>
                      <a:pt x="1878218" y="1742066"/>
                      <a:pt x="1880976" y="1745166"/>
                      <a:pt x="1884596" y="1747233"/>
                    </a:cubicBezTo>
                    <a:cubicBezTo>
                      <a:pt x="1892238" y="1772782"/>
                      <a:pt x="1902581" y="1798044"/>
                      <a:pt x="1913096" y="1822502"/>
                    </a:cubicBezTo>
                    <a:cubicBezTo>
                      <a:pt x="1872472" y="1843803"/>
                      <a:pt x="1830469" y="1855802"/>
                      <a:pt x="1786914" y="1874289"/>
                    </a:cubicBezTo>
                    <a:cubicBezTo>
                      <a:pt x="1669408" y="1926076"/>
                      <a:pt x="1551615" y="1977001"/>
                      <a:pt x="1433132" y="2026434"/>
                    </a:cubicBezTo>
                    <a:cubicBezTo>
                      <a:pt x="1383372" y="2048940"/>
                      <a:pt x="1330968" y="2064327"/>
                      <a:pt x="1280001" y="2083790"/>
                    </a:cubicBezTo>
                    <a:cubicBezTo>
                      <a:pt x="1220587" y="2108593"/>
                      <a:pt x="1161576" y="2134199"/>
                      <a:pt x="1100840" y="2155729"/>
                    </a:cubicBezTo>
                    <a:cubicBezTo>
                      <a:pt x="1042288" y="2180532"/>
                      <a:pt x="984139" y="2206138"/>
                      <a:pt x="924610" y="2228587"/>
                    </a:cubicBezTo>
                    <a:cubicBezTo>
                      <a:pt x="911739" y="2203554"/>
                      <a:pt x="898351" y="2178752"/>
                      <a:pt x="885135" y="2153892"/>
                    </a:cubicBezTo>
                    <a:cubicBezTo>
                      <a:pt x="842212" y="2069781"/>
                      <a:pt x="800266" y="1982169"/>
                      <a:pt x="761768" y="1895589"/>
                    </a:cubicBezTo>
                    <a:cubicBezTo>
                      <a:pt x="605936" y="1555416"/>
                      <a:pt x="419593" y="1230226"/>
                      <a:pt x="239226" y="902683"/>
                    </a:cubicBezTo>
                    <a:cubicBezTo>
                      <a:pt x="174239" y="778900"/>
                      <a:pt x="94771" y="663212"/>
                      <a:pt x="33921" y="537248"/>
                    </a:cubicBezTo>
                    <a:cubicBezTo>
                      <a:pt x="28577" y="528349"/>
                      <a:pt x="24900" y="517038"/>
                      <a:pt x="18866" y="508196"/>
                    </a:cubicBezTo>
                    <a:cubicBezTo>
                      <a:pt x="46849" y="511182"/>
                      <a:pt x="130339" y="467950"/>
                      <a:pt x="145566" y="4625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2970344" y="3984877"/>
                <a:ext cx="1730451" cy="2013723"/>
              </a:xfrm>
              <a:custGeom>
                <a:avLst/>
                <a:gdLst/>
                <a:ahLst/>
                <a:cxnLst/>
                <a:rect l="l" t="t" r="r" b="b"/>
                <a:pathLst>
                  <a:path w="1730451" h="2013723" extrusionOk="0">
                    <a:moveTo>
                      <a:pt x="228127" y="843648"/>
                    </a:moveTo>
                    <a:cubicBezTo>
                      <a:pt x="305238" y="971508"/>
                      <a:pt x="387234" y="1096554"/>
                      <a:pt x="458312" y="1227916"/>
                    </a:cubicBezTo>
                    <a:cubicBezTo>
                      <a:pt x="522610" y="1356808"/>
                      <a:pt x="593918" y="1479328"/>
                      <a:pt x="656492" y="1609542"/>
                    </a:cubicBezTo>
                    <a:cubicBezTo>
                      <a:pt x="687808" y="1678438"/>
                      <a:pt x="720215" y="1746989"/>
                      <a:pt x="750497" y="1816402"/>
                    </a:cubicBezTo>
                    <a:cubicBezTo>
                      <a:pt x="774802" y="1871748"/>
                      <a:pt x="798648" y="1927325"/>
                      <a:pt x="825769" y="1981350"/>
                    </a:cubicBezTo>
                    <a:cubicBezTo>
                      <a:pt x="831228" y="1991111"/>
                      <a:pt x="833412" y="2003627"/>
                      <a:pt x="843007" y="2010287"/>
                    </a:cubicBezTo>
                    <a:cubicBezTo>
                      <a:pt x="848753" y="2014650"/>
                      <a:pt x="856166" y="2014593"/>
                      <a:pt x="862027" y="2011607"/>
                    </a:cubicBezTo>
                    <a:cubicBezTo>
                      <a:pt x="866681" y="2013215"/>
                      <a:pt x="873174" y="2012698"/>
                      <a:pt x="879265" y="2009368"/>
                    </a:cubicBezTo>
                    <a:lnTo>
                      <a:pt x="877656" y="2009942"/>
                    </a:lnTo>
                    <a:cubicBezTo>
                      <a:pt x="947700" y="1981695"/>
                      <a:pt x="1012687" y="1942482"/>
                      <a:pt x="1081180" y="1910847"/>
                    </a:cubicBezTo>
                    <a:cubicBezTo>
                      <a:pt x="1291828" y="1816115"/>
                      <a:pt x="1505120" y="1727124"/>
                      <a:pt x="1716516" y="1634000"/>
                    </a:cubicBezTo>
                    <a:cubicBezTo>
                      <a:pt x="1735535" y="1627972"/>
                      <a:pt x="1733352" y="1605465"/>
                      <a:pt x="1720366" y="1598117"/>
                    </a:cubicBezTo>
                    <a:cubicBezTo>
                      <a:pt x="1719102" y="1595992"/>
                      <a:pt x="1718010" y="1594155"/>
                      <a:pt x="1717493" y="1593007"/>
                    </a:cubicBezTo>
                    <a:cubicBezTo>
                      <a:pt x="1711632" y="1584567"/>
                      <a:pt x="1707954" y="1574405"/>
                      <a:pt x="1702438" y="1565965"/>
                    </a:cubicBezTo>
                    <a:cubicBezTo>
                      <a:pt x="1687901" y="1525891"/>
                      <a:pt x="1669801" y="1486850"/>
                      <a:pt x="1648024" y="1450105"/>
                    </a:cubicBezTo>
                    <a:cubicBezTo>
                      <a:pt x="1616650" y="1384424"/>
                      <a:pt x="1588093" y="1317423"/>
                      <a:pt x="1557352" y="1251398"/>
                    </a:cubicBezTo>
                    <a:cubicBezTo>
                      <a:pt x="1484607" y="1084382"/>
                      <a:pt x="1404910" y="920410"/>
                      <a:pt x="1328316" y="755174"/>
                    </a:cubicBezTo>
                    <a:cubicBezTo>
                      <a:pt x="1282290" y="653553"/>
                      <a:pt x="1239367" y="550381"/>
                      <a:pt x="1187998" y="451285"/>
                    </a:cubicBezTo>
                    <a:cubicBezTo>
                      <a:pt x="1134273" y="340306"/>
                      <a:pt x="1075836" y="231507"/>
                      <a:pt x="1026018" y="118633"/>
                    </a:cubicBezTo>
                    <a:cubicBezTo>
                      <a:pt x="1022743" y="113753"/>
                      <a:pt x="995564" y="42732"/>
                      <a:pt x="980337" y="24245"/>
                    </a:cubicBezTo>
                    <a:cubicBezTo>
                      <a:pt x="983210" y="10696"/>
                      <a:pt x="970282" y="-5265"/>
                      <a:pt x="953446" y="1682"/>
                    </a:cubicBezTo>
                    <a:cubicBezTo>
                      <a:pt x="884091" y="31135"/>
                      <a:pt x="813473" y="57545"/>
                      <a:pt x="743601" y="85620"/>
                    </a:cubicBezTo>
                    <a:cubicBezTo>
                      <a:pt x="700621" y="102844"/>
                      <a:pt x="656722" y="117312"/>
                      <a:pt x="613684" y="134594"/>
                    </a:cubicBezTo>
                    <a:cubicBezTo>
                      <a:pt x="558580" y="157444"/>
                      <a:pt x="506578" y="186955"/>
                      <a:pt x="452968" y="212905"/>
                    </a:cubicBezTo>
                    <a:cubicBezTo>
                      <a:pt x="366203" y="253726"/>
                      <a:pt x="278404" y="292480"/>
                      <a:pt x="193536" y="337263"/>
                    </a:cubicBezTo>
                    <a:cubicBezTo>
                      <a:pt x="135673" y="368668"/>
                      <a:pt x="71548" y="387499"/>
                      <a:pt x="13628" y="417986"/>
                    </a:cubicBezTo>
                    <a:cubicBezTo>
                      <a:pt x="12077" y="419019"/>
                      <a:pt x="9951" y="420799"/>
                      <a:pt x="7940" y="422808"/>
                    </a:cubicBezTo>
                    <a:cubicBezTo>
                      <a:pt x="-6885" y="410981"/>
                      <a:pt x="-162" y="441468"/>
                      <a:pt x="21558" y="479533"/>
                    </a:cubicBezTo>
                    <a:cubicBezTo>
                      <a:pt x="89418" y="601479"/>
                      <a:pt x="157508" y="723252"/>
                      <a:pt x="228127" y="843648"/>
                    </a:cubicBezTo>
                    <a:close/>
                    <a:moveTo>
                      <a:pt x="267889" y="337779"/>
                    </a:moveTo>
                    <a:cubicBezTo>
                      <a:pt x="332589" y="306891"/>
                      <a:pt x="398611" y="278816"/>
                      <a:pt x="463598" y="248616"/>
                    </a:cubicBezTo>
                    <a:cubicBezTo>
                      <a:pt x="516921" y="223469"/>
                      <a:pt x="568520" y="194533"/>
                      <a:pt x="622878" y="171683"/>
                    </a:cubicBezTo>
                    <a:cubicBezTo>
                      <a:pt x="738602" y="128106"/>
                      <a:pt x="855017" y="84988"/>
                      <a:pt x="969362" y="37393"/>
                    </a:cubicBezTo>
                    <a:cubicBezTo>
                      <a:pt x="970339" y="36934"/>
                      <a:pt x="971144" y="36359"/>
                      <a:pt x="972005" y="35843"/>
                    </a:cubicBezTo>
                    <a:cubicBezTo>
                      <a:pt x="995909" y="131321"/>
                      <a:pt x="1037165" y="222206"/>
                      <a:pt x="1080777" y="310164"/>
                    </a:cubicBezTo>
                    <a:cubicBezTo>
                      <a:pt x="1126573" y="412761"/>
                      <a:pt x="1179551" y="512144"/>
                      <a:pt x="1224313" y="615258"/>
                    </a:cubicBezTo>
                    <a:cubicBezTo>
                      <a:pt x="1311365" y="817238"/>
                      <a:pt x="1409507" y="1014108"/>
                      <a:pt x="1498627" y="1215112"/>
                    </a:cubicBezTo>
                    <a:cubicBezTo>
                      <a:pt x="1535747" y="1297845"/>
                      <a:pt x="1572521" y="1380865"/>
                      <a:pt x="1610904" y="1463023"/>
                    </a:cubicBezTo>
                    <a:cubicBezTo>
                      <a:pt x="1631820" y="1500571"/>
                      <a:pt x="1652103" y="1538177"/>
                      <a:pt x="1665779" y="1579629"/>
                    </a:cubicBezTo>
                    <a:cubicBezTo>
                      <a:pt x="1668939" y="1587323"/>
                      <a:pt x="1671467" y="1599839"/>
                      <a:pt x="1677845" y="1607877"/>
                    </a:cubicBezTo>
                    <a:cubicBezTo>
                      <a:pt x="1591138" y="1643990"/>
                      <a:pt x="1506270" y="1684811"/>
                      <a:pt x="1420079" y="1722187"/>
                    </a:cubicBezTo>
                    <a:cubicBezTo>
                      <a:pt x="1288381" y="1780404"/>
                      <a:pt x="1154901" y="1835119"/>
                      <a:pt x="1026707" y="1900742"/>
                    </a:cubicBezTo>
                    <a:cubicBezTo>
                      <a:pt x="975051" y="1929449"/>
                      <a:pt x="921153" y="1955055"/>
                      <a:pt x="871048" y="1986460"/>
                    </a:cubicBezTo>
                    <a:cubicBezTo>
                      <a:pt x="869324" y="1981006"/>
                      <a:pt x="866279" y="1975839"/>
                      <a:pt x="864038" y="1970557"/>
                    </a:cubicBezTo>
                    <a:cubicBezTo>
                      <a:pt x="853810" y="1949256"/>
                      <a:pt x="843180" y="1928186"/>
                      <a:pt x="833354" y="1906713"/>
                    </a:cubicBezTo>
                    <a:cubicBezTo>
                      <a:pt x="796235" y="1823866"/>
                      <a:pt x="760437" y="1740329"/>
                      <a:pt x="721767" y="1658228"/>
                    </a:cubicBezTo>
                    <a:cubicBezTo>
                      <a:pt x="676258" y="1552817"/>
                      <a:pt x="620005" y="1452746"/>
                      <a:pt x="566222" y="1351469"/>
                    </a:cubicBezTo>
                    <a:cubicBezTo>
                      <a:pt x="495546" y="1209026"/>
                      <a:pt x="415906" y="1071751"/>
                      <a:pt x="331383" y="937117"/>
                    </a:cubicBezTo>
                    <a:cubicBezTo>
                      <a:pt x="230425" y="781068"/>
                      <a:pt x="143718" y="616464"/>
                      <a:pt x="38796" y="462940"/>
                    </a:cubicBezTo>
                    <a:cubicBezTo>
                      <a:pt x="31096" y="450884"/>
                      <a:pt x="24660" y="441697"/>
                      <a:pt x="19374" y="434980"/>
                    </a:cubicBezTo>
                    <a:cubicBezTo>
                      <a:pt x="36785" y="431076"/>
                      <a:pt x="54023" y="424703"/>
                      <a:pt x="71261" y="420225"/>
                    </a:cubicBezTo>
                    <a:cubicBezTo>
                      <a:pt x="139064" y="398637"/>
                      <a:pt x="203706" y="368381"/>
                      <a:pt x="267889" y="3377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3817469" y="5225439"/>
                <a:ext cx="536629" cy="242096"/>
              </a:xfrm>
              <a:custGeom>
                <a:avLst/>
                <a:gdLst/>
                <a:ahLst/>
                <a:cxnLst/>
                <a:rect l="l" t="t" r="r" b="b"/>
                <a:pathLst>
                  <a:path w="536629" h="242096" extrusionOk="0">
                    <a:moveTo>
                      <a:pt x="10592" y="242097"/>
                    </a:moveTo>
                    <a:cubicBezTo>
                      <a:pt x="39322" y="238594"/>
                      <a:pt x="64949" y="222060"/>
                      <a:pt x="91496" y="211266"/>
                    </a:cubicBezTo>
                    <a:cubicBezTo>
                      <a:pt x="212220" y="154886"/>
                      <a:pt x="339896" y="117739"/>
                      <a:pt x="462573" y="66010"/>
                    </a:cubicBezTo>
                    <a:cubicBezTo>
                      <a:pt x="483661" y="56996"/>
                      <a:pt x="504117" y="46604"/>
                      <a:pt x="525033" y="37303"/>
                    </a:cubicBezTo>
                    <a:cubicBezTo>
                      <a:pt x="534743" y="32940"/>
                      <a:pt x="539340" y="21342"/>
                      <a:pt x="534973" y="11582"/>
                    </a:cubicBezTo>
                    <a:cubicBezTo>
                      <a:pt x="530434" y="1133"/>
                      <a:pt x="517333" y="-3058"/>
                      <a:pt x="507450" y="2396"/>
                    </a:cubicBezTo>
                    <a:cubicBezTo>
                      <a:pt x="486937" y="11640"/>
                      <a:pt x="466883" y="21917"/>
                      <a:pt x="446255" y="30816"/>
                    </a:cubicBezTo>
                    <a:cubicBezTo>
                      <a:pt x="301283" y="91157"/>
                      <a:pt x="149014" y="138006"/>
                      <a:pt x="12718" y="218098"/>
                    </a:cubicBezTo>
                    <a:cubicBezTo>
                      <a:pt x="1456" y="223724"/>
                      <a:pt x="-8140" y="240432"/>
                      <a:pt x="10592" y="2420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3890870" y="5385536"/>
                <a:ext cx="525499" cy="250141"/>
              </a:xfrm>
              <a:custGeom>
                <a:avLst/>
                <a:gdLst/>
                <a:ahLst/>
                <a:cxnLst/>
                <a:rect l="l" t="t" r="r" b="b"/>
                <a:pathLst>
                  <a:path w="525499" h="250141" extrusionOk="0">
                    <a:moveTo>
                      <a:pt x="331655" y="68335"/>
                    </a:moveTo>
                    <a:cubicBezTo>
                      <a:pt x="225411" y="116850"/>
                      <a:pt x="123880" y="175354"/>
                      <a:pt x="19302" y="227255"/>
                    </a:cubicBezTo>
                    <a:cubicBezTo>
                      <a:pt x="13154" y="230413"/>
                      <a:pt x="6546" y="233513"/>
                      <a:pt x="1834" y="238738"/>
                    </a:cubicBezTo>
                    <a:cubicBezTo>
                      <a:pt x="-4544" y="248211"/>
                      <a:pt x="7178" y="251828"/>
                      <a:pt x="14590" y="249417"/>
                    </a:cubicBezTo>
                    <a:cubicBezTo>
                      <a:pt x="55100" y="239714"/>
                      <a:pt x="92679" y="220538"/>
                      <a:pt x="130315" y="203199"/>
                    </a:cubicBezTo>
                    <a:cubicBezTo>
                      <a:pt x="194441" y="172713"/>
                      <a:pt x="258968" y="143030"/>
                      <a:pt x="322749" y="111912"/>
                    </a:cubicBezTo>
                    <a:cubicBezTo>
                      <a:pt x="386070" y="85846"/>
                      <a:pt x="450770" y="63340"/>
                      <a:pt x="513919" y="36873"/>
                    </a:cubicBezTo>
                    <a:cubicBezTo>
                      <a:pt x="523687" y="32682"/>
                      <a:pt x="528169" y="20854"/>
                      <a:pt x="523859" y="11209"/>
                    </a:cubicBezTo>
                    <a:cubicBezTo>
                      <a:pt x="509437" y="-14972"/>
                      <a:pt x="480017" y="12300"/>
                      <a:pt x="459906" y="16893"/>
                    </a:cubicBezTo>
                    <a:cubicBezTo>
                      <a:pt x="417386" y="34404"/>
                      <a:pt x="374463" y="51283"/>
                      <a:pt x="331655" y="683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4" name="Google Shape;634;p24"/>
          <p:cNvSpPr/>
          <p:nvPr/>
        </p:nvSpPr>
        <p:spPr>
          <a:xfrm>
            <a:off x="8493878" y="2274270"/>
            <a:ext cx="1339644" cy="1913841"/>
          </a:xfrm>
          <a:custGeom>
            <a:avLst/>
            <a:gdLst/>
            <a:ahLst/>
            <a:cxnLst/>
            <a:rect l="l" t="t" r="r" b="b"/>
            <a:pathLst>
              <a:path w="2009466" h="2870762" extrusionOk="0">
                <a:moveTo>
                  <a:pt x="1967554" y="2008712"/>
                </a:moveTo>
                <a:cubicBezTo>
                  <a:pt x="1937125" y="1878155"/>
                  <a:pt x="1911978" y="1746161"/>
                  <a:pt x="1871100" y="1618302"/>
                </a:cubicBezTo>
                <a:cubicBezTo>
                  <a:pt x="1827983" y="1489122"/>
                  <a:pt x="1799448" y="1355866"/>
                  <a:pt x="1760637" y="1225423"/>
                </a:cubicBezTo>
                <a:cubicBezTo>
                  <a:pt x="1734686" y="1135628"/>
                  <a:pt x="1705290" y="1046867"/>
                  <a:pt x="1681119" y="956613"/>
                </a:cubicBezTo>
                <a:cubicBezTo>
                  <a:pt x="1657810" y="865671"/>
                  <a:pt x="1637887" y="773809"/>
                  <a:pt x="1613831" y="683039"/>
                </a:cubicBezTo>
                <a:cubicBezTo>
                  <a:pt x="1602119" y="637855"/>
                  <a:pt x="1588569" y="593187"/>
                  <a:pt x="1574790" y="548634"/>
                </a:cubicBezTo>
                <a:cubicBezTo>
                  <a:pt x="1547863" y="461079"/>
                  <a:pt x="1529720" y="370940"/>
                  <a:pt x="1500497" y="284074"/>
                </a:cubicBezTo>
                <a:cubicBezTo>
                  <a:pt x="1472250" y="208059"/>
                  <a:pt x="1450547" y="126761"/>
                  <a:pt x="1425458" y="48449"/>
                </a:cubicBezTo>
                <a:cubicBezTo>
                  <a:pt x="1432233" y="41732"/>
                  <a:pt x="1434070" y="30594"/>
                  <a:pt x="1425917" y="22269"/>
                </a:cubicBezTo>
                <a:cubicBezTo>
                  <a:pt x="1418224" y="15437"/>
                  <a:pt x="1406798" y="14461"/>
                  <a:pt x="1397153" y="11705"/>
                </a:cubicBezTo>
                <a:cubicBezTo>
                  <a:pt x="1388426" y="10786"/>
                  <a:pt x="1379010" y="9236"/>
                  <a:pt x="1369882" y="9351"/>
                </a:cubicBezTo>
                <a:cubicBezTo>
                  <a:pt x="1367643" y="5389"/>
                  <a:pt x="1364370" y="3954"/>
                  <a:pt x="1359375" y="8203"/>
                </a:cubicBezTo>
                <a:cubicBezTo>
                  <a:pt x="1354323" y="1428"/>
                  <a:pt x="1344964" y="-2189"/>
                  <a:pt x="1336410" y="1428"/>
                </a:cubicBezTo>
                <a:cubicBezTo>
                  <a:pt x="1226521" y="48507"/>
                  <a:pt x="1120823" y="102705"/>
                  <a:pt x="1011106" y="151793"/>
                </a:cubicBezTo>
                <a:cubicBezTo>
                  <a:pt x="857870" y="224479"/>
                  <a:pt x="706643" y="297508"/>
                  <a:pt x="553694" y="372031"/>
                </a:cubicBezTo>
                <a:cubicBezTo>
                  <a:pt x="407864" y="442018"/>
                  <a:pt x="269383" y="525497"/>
                  <a:pt x="132797" y="611732"/>
                </a:cubicBezTo>
                <a:cubicBezTo>
                  <a:pt x="95134" y="632515"/>
                  <a:pt x="62695" y="660820"/>
                  <a:pt x="27616" y="685335"/>
                </a:cubicBezTo>
                <a:cubicBezTo>
                  <a:pt x="23884" y="688838"/>
                  <a:pt x="16363" y="691766"/>
                  <a:pt x="10564" y="695383"/>
                </a:cubicBezTo>
                <a:cubicBezTo>
                  <a:pt x="6488" y="693086"/>
                  <a:pt x="746" y="693144"/>
                  <a:pt x="0" y="698368"/>
                </a:cubicBezTo>
                <a:cubicBezTo>
                  <a:pt x="1091" y="709449"/>
                  <a:pt x="6201" y="719956"/>
                  <a:pt x="8784" y="730922"/>
                </a:cubicBezTo>
                <a:cubicBezTo>
                  <a:pt x="45242" y="858207"/>
                  <a:pt x="66140" y="988994"/>
                  <a:pt x="93584" y="1118289"/>
                </a:cubicBezTo>
                <a:cubicBezTo>
                  <a:pt x="124989" y="1235872"/>
                  <a:pt x="160642" y="1352306"/>
                  <a:pt x="189579" y="1470578"/>
                </a:cubicBezTo>
                <a:cubicBezTo>
                  <a:pt x="211109" y="1554114"/>
                  <a:pt x="226668" y="1639143"/>
                  <a:pt x="250781" y="1721990"/>
                </a:cubicBezTo>
                <a:cubicBezTo>
                  <a:pt x="276273" y="1807823"/>
                  <a:pt x="306989" y="1892106"/>
                  <a:pt x="327715" y="1979374"/>
                </a:cubicBezTo>
                <a:cubicBezTo>
                  <a:pt x="349992" y="2063025"/>
                  <a:pt x="367732" y="2147825"/>
                  <a:pt x="391674" y="2231017"/>
                </a:cubicBezTo>
                <a:cubicBezTo>
                  <a:pt x="431117" y="2355604"/>
                  <a:pt x="462235" y="2482545"/>
                  <a:pt x="491860" y="2609830"/>
                </a:cubicBezTo>
                <a:cubicBezTo>
                  <a:pt x="498577" y="2644910"/>
                  <a:pt x="506213" y="2685042"/>
                  <a:pt x="516835" y="2721154"/>
                </a:cubicBezTo>
                <a:cubicBezTo>
                  <a:pt x="516777" y="2721327"/>
                  <a:pt x="516662" y="2721442"/>
                  <a:pt x="516605" y="2721614"/>
                </a:cubicBezTo>
                <a:cubicBezTo>
                  <a:pt x="502596" y="2749919"/>
                  <a:pt x="610246" y="2825474"/>
                  <a:pt x="644063" y="2854468"/>
                </a:cubicBezTo>
                <a:cubicBezTo>
                  <a:pt x="644292" y="2856880"/>
                  <a:pt x="645039" y="2859291"/>
                  <a:pt x="646474" y="2861300"/>
                </a:cubicBezTo>
                <a:cubicBezTo>
                  <a:pt x="650034" y="2866353"/>
                  <a:pt x="656866" y="2866812"/>
                  <a:pt x="662377" y="2867616"/>
                </a:cubicBezTo>
                <a:cubicBezTo>
                  <a:pt x="680233" y="2869970"/>
                  <a:pt x="698261" y="2870142"/>
                  <a:pt x="716231" y="2870716"/>
                </a:cubicBezTo>
                <a:cubicBezTo>
                  <a:pt x="811422" y="2871463"/>
                  <a:pt x="906327" y="2863023"/>
                  <a:pt x="1001518" y="2862047"/>
                </a:cubicBezTo>
                <a:cubicBezTo>
                  <a:pt x="1105838" y="2862162"/>
                  <a:pt x="1210043" y="2860554"/>
                  <a:pt x="1314306" y="2857511"/>
                </a:cubicBezTo>
                <a:cubicBezTo>
                  <a:pt x="1464327" y="2847808"/>
                  <a:pt x="1615898" y="2839024"/>
                  <a:pt x="1766952" y="2832421"/>
                </a:cubicBezTo>
                <a:cubicBezTo>
                  <a:pt x="1789401" y="2829436"/>
                  <a:pt x="1809668" y="2825015"/>
                  <a:pt x="1832920" y="2825876"/>
                </a:cubicBezTo>
                <a:cubicBezTo>
                  <a:pt x="1841245" y="2825934"/>
                  <a:pt x="1849627" y="2825934"/>
                  <a:pt x="1857952" y="2825245"/>
                </a:cubicBezTo>
                <a:cubicBezTo>
                  <a:pt x="1873913" y="2823867"/>
                  <a:pt x="1879827" y="2802050"/>
                  <a:pt x="1868287" y="2792060"/>
                </a:cubicBezTo>
                <a:cubicBezTo>
                  <a:pt x="1872248" y="2780577"/>
                  <a:pt x="1874602" y="2767315"/>
                  <a:pt x="1878047" y="2759851"/>
                </a:cubicBezTo>
                <a:cubicBezTo>
                  <a:pt x="1879712" y="2754626"/>
                  <a:pt x="1881607" y="2749459"/>
                  <a:pt x="1883559" y="2744349"/>
                </a:cubicBezTo>
                <a:cubicBezTo>
                  <a:pt x="1885568" y="2743890"/>
                  <a:pt x="1887578" y="2743488"/>
                  <a:pt x="1889530" y="2742914"/>
                </a:cubicBezTo>
                <a:cubicBezTo>
                  <a:pt x="1898486" y="2737977"/>
                  <a:pt x="1899577" y="2726264"/>
                  <a:pt x="1894123" y="2718858"/>
                </a:cubicBezTo>
                <a:cubicBezTo>
                  <a:pt x="1899405" y="2706686"/>
                  <a:pt x="1904687" y="2694515"/>
                  <a:pt x="1908993" y="2682056"/>
                </a:cubicBezTo>
                <a:lnTo>
                  <a:pt x="1908935" y="2682056"/>
                </a:lnTo>
                <a:cubicBezTo>
                  <a:pt x="1907902" y="2679587"/>
                  <a:pt x="1906581" y="2678152"/>
                  <a:pt x="1905089" y="2677520"/>
                </a:cubicBezTo>
                <a:cubicBezTo>
                  <a:pt x="1931499" y="2649388"/>
                  <a:pt x="1884362" y="2561488"/>
                  <a:pt x="1874373" y="2533011"/>
                </a:cubicBezTo>
                <a:cubicBezTo>
                  <a:pt x="1857091" y="2491042"/>
                  <a:pt x="1842910" y="2448039"/>
                  <a:pt x="1829935" y="2404577"/>
                </a:cubicBezTo>
                <a:cubicBezTo>
                  <a:pt x="1828327" y="2399812"/>
                  <a:pt x="1826949" y="2394875"/>
                  <a:pt x="1824538" y="2390396"/>
                </a:cubicBezTo>
                <a:cubicBezTo>
                  <a:pt x="1823217" y="2387928"/>
                  <a:pt x="1821495" y="2386033"/>
                  <a:pt x="1819543" y="2384540"/>
                </a:cubicBezTo>
                <a:cubicBezTo>
                  <a:pt x="1879597" y="2337346"/>
                  <a:pt x="1932303" y="2280679"/>
                  <a:pt x="1979841" y="2220625"/>
                </a:cubicBezTo>
                <a:cubicBezTo>
                  <a:pt x="1981448" y="2218731"/>
                  <a:pt x="1986443" y="2212415"/>
                  <a:pt x="1990692" y="2205698"/>
                </a:cubicBezTo>
                <a:cubicBezTo>
                  <a:pt x="2000854" y="2200645"/>
                  <a:pt x="2008203" y="2192263"/>
                  <a:pt x="2009466" y="2178139"/>
                </a:cubicBezTo>
                <a:cubicBezTo>
                  <a:pt x="1998041" y="2121243"/>
                  <a:pt x="1979783" y="2065609"/>
                  <a:pt x="1967554" y="20087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5" name="Google Shape;635;p24"/>
          <p:cNvGrpSpPr/>
          <p:nvPr/>
        </p:nvGrpSpPr>
        <p:grpSpPr>
          <a:xfrm>
            <a:off x="8493878" y="2274270"/>
            <a:ext cx="1339644" cy="1913841"/>
            <a:chOff x="12740817" y="3411405"/>
            <a:chExt cx="2009466" cy="2870762"/>
          </a:xfrm>
        </p:grpSpPr>
        <p:grpSp>
          <p:nvGrpSpPr>
            <p:cNvPr id="636" name="Google Shape;636;p24"/>
            <p:cNvGrpSpPr/>
            <p:nvPr/>
          </p:nvGrpSpPr>
          <p:grpSpPr>
            <a:xfrm>
              <a:off x="12740817" y="3411405"/>
              <a:ext cx="2009466" cy="2870762"/>
              <a:chOff x="12740817" y="3411405"/>
              <a:chExt cx="2009466" cy="2870762"/>
            </a:xfrm>
          </p:grpSpPr>
          <p:sp>
            <p:nvSpPr>
              <p:cNvPr id="637" name="Google Shape;637;p24"/>
              <p:cNvSpPr/>
              <p:nvPr/>
            </p:nvSpPr>
            <p:spPr>
              <a:xfrm>
                <a:off x="12740817" y="3411405"/>
                <a:ext cx="2009466" cy="2870762"/>
              </a:xfrm>
              <a:custGeom>
                <a:avLst/>
                <a:gdLst/>
                <a:ahLst/>
                <a:cxnLst/>
                <a:rect l="l" t="t" r="r" b="b"/>
                <a:pathLst>
                  <a:path w="2009466" h="2870762" extrusionOk="0">
                    <a:moveTo>
                      <a:pt x="2009466" y="2178139"/>
                    </a:moveTo>
                    <a:cubicBezTo>
                      <a:pt x="1998041" y="2121243"/>
                      <a:pt x="1979783" y="2065609"/>
                      <a:pt x="1967554" y="2008712"/>
                    </a:cubicBezTo>
                    <a:cubicBezTo>
                      <a:pt x="1937125" y="1878155"/>
                      <a:pt x="1911978" y="1746161"/>
                      <a:pt x="1871100" y="1618302"/>
                    </a:cubicBezTo>
                    <a:cubicBezTo>
                      <a:pt x="1827983" y="1489122"/>
                      <a:pt x="1799448" y="1355866"/>
                      <a:pt x="1760637" y="1225423"/>
                    </a:cubicBezTo>
                    <a:cubicBezTo>
                      <a:pt x="1734686" y="1135628"/>
                      <a:pt x="1705290" y="1046867"/>
                      <a:pt x="1681119" y="956613"/>
                    </a:cubicBezTo>
                    <a:cubicBezTo>
                      <a:pt x="1657810" y="865671"/>
                      <a:pt x="1637887" y="773809"/>
                      <a:pt x="1613831" y="683039"/>
                    </a:cubicBezTo>
                    <a:cubicBezTo>
                      <a:pt x="1602119" y="637855"/>
                      <a:pt x="1588569" y="593187"/>
                      <a:pt x="1574790" y="548634"/>
                    </a:cubicBezTo>
                    <a:cubicBezTo>
                      <a:pt x="1547863" y="461079"/>
                      <a:pt x="1529720" y="370940"/>
                      <a:pt x="1500497" y="284074"/>
                    </a:cubicBezTo>
                    <a:cubicBezTo>
                      <a:pt x="1472250" y="208059"/>
                      <a:pt x="1450547" y="126761"/>
                      <a:pt x="1425458" y="48449"/>
                    </a:cubicBezTo>
                    <a:cubicBezTo>
                      <a:pt x="1432233" y="41732"/>
                      <a:pt x="1434070" y="30594"/>
                      <a:pt x="1425917" y="22269"/>
                    </a:cubicBezTo>
                    <a:cubicBezTo>
                      <a:pt x="1418224" y="15437"/>
                      <a:pt x="1406798" y="14461"/>
                      <a:pt x="1397153" y="11705"/>
                    </a:cubicBezTo>
                    <a:cubicBezTo>
                      <a:pt x="1388426" y="10786"/>
                      <a:pt x="1379010" y="9236"/>
                      <a:pt x="1369882" y="9351"/>
                    </a:cubicBezTo>
                    <a:cubicBezTo>
                      <a:pt x="1367643" y="5389"/>
                      <a:pt x="1364370" y="3954"/>
                      <a:pt x="1359375" y="8203"/>
                    </a:cubicBezTo>
                    <a:cubicBezTo>
                      <a:pt x="1354323" y="1428"/>
                      <a:pt x="1344964" y="-2189"/>
                      <a:pt x="1336410" y="1428"/>
                    </a:cubicBezTo>
                    <a:cubicBezTo>
                      <a:pt x="1226521" y="48507"/>
                      <a:pt x="1120823" y="102705"/>
                      <a:pt x="1011106" y="151793"/>
                    </a:cubicBezTo>
                    <a:cubicBezTo>
                      <a:pt x="857870" y="224479"/>
                      <a:pt x="706643" y="297508"/>
                      <a:pt x="553694" y="372031"/>
                    </a:cubicBezTo>
                    <a:cubicBezTo>
                      <a:pt x="407864" y="442018"/>
                      <a:pt x="269383" y="525497"/>
                      <a:pt x="132797" y="611732"/>
                    </a:cubicBezTo>
                    <a:cubicBezTo>
                      <a:pt x="95134" y="632515"/>
                      <a:pt x="62695" y="660820"/>
                      <a:pt x="27616" y="685335"/>
                    </a:cubicBezTo>
                    <a:cubicBezTo>
                      <a:pt x="23884" y="688838"/>
                      <a:pt x="16363" y="691766"/>
                      <a:pt x="10564" y="695383"/>
                    </a:cubicBezTo>
                    <a:cubicBezTo>
                      <a:pt x="6488" y="693086"/>
                      <a:pt x="746" y="693144"/>
                      <a:pt x="0" y="698368"/>
                    </a:cubicBezTo>
                    <a:cubicBezTo>
                      <a:pt x="1091" y="709449"/>
                      <a:pt x="6201" y="719956"/>
                      <a:pt x="8784" y="730922"/>
                    </a:cubicBezTo>
                    <a:cubicBezTo>
                      <a:pt x="45242" y="858207"/>
                      <a:pt x="66140" y="988994"/>
                      <a:pt x="93584" y="1118289"/>
                    </a:cubicBezTo>
                    <a:cubicBezTo>
                      <a:pt x="124989" y="1235872"/>
                      <a:pt x="160642" y="1352306"/>
                      <a:pt x="189579" y="1470578"/>
                    </a:cubicBezTo>
                    <a:cubicBezTo>
                      <a:pt x="211109" y="1554114"/>
                      <a:pt x="226668" y="1639143"/>
                      <a:pt x="250781" y="1721990"/>
                    </a:cubicBezTo>
                    <a:cubicBezTo>
                      <a:pt x="276273" y="1807823"/>
                      <a:pt x="306989" y="1892106"/>
                      <a:pt x="327715" y="1979374"/>
                    </a:cubicBezTo>
                    <a:cubicBezTo>
                      <a:pt x="349992" y="2063025"/>
                      <a:pt x="367732" y="2147825"/>
                      <a:pt x="391674" y="2231017"/>
                    </a:cubicBezTo>
                    <a:cubicBezTo>
                      <a:pt x="431117" y="2355604"/>
                      <a:pt x="462235" y="2482545"/>
                      <a:pt x="491860" y="2609830"/>
                    </a:cubicBezTo>
                    <a:cubicBezTo>
                      <a:pt x="498577" y="2644910"/>
                      <a:pt x="506213" y="2685042"/>
                      <a:pt x="516835" y="2721154"/>
                    </a:cubicBezTo>
                    <a:cubicBezTo>
                      <a:pt x="516777" y="2721327"/>
                      <a:pt x="516662" y="2721442"/>
                      <a:pt x="516605" y="2721614"/>
                    </a:cubicBezTo>
                    <a:cubicBezTo>
                      <a:pt x="502596" y="2749919"/>
                      <a:pt x="610246" y="2825474"/>
                      <a:pt x="644063" y="2854468"/>
                    </a:cubicBezTo>
                    <a:cubicBezTo>
                      <a:pt x="644292" y="2856880"/>
                      <a:pt x="645039" y="2859291"/>
                      <a:pt x="646474" y="2861300"/>
                    </a:cubicBezTo>
                    <a:cubicBezTo>
                      <a:pt x="650034" y="2866353"/>
                      <a:pt x="656866" y="2866812"/>
                      <a:pt x="662377" y="2867616"/>
                    </a:cubicBezTo>
                    <a:cubicBezTo>
                      <a:pt x="680233" y="2869970"/>
                      <a:pt x="698261" y="2870142"/>
                      <a:pt x="716231" y="2870716"/>
                    </a:cubicBezTo>
                    <a:cubicBezTo>
                      <a:pt x="811422" y="2871463"/>
                      <a:pt x="906327" y="2863023"/>
                      <a:pt x="1001518" y="2862047"/>
                    </a:cubicBezTo>
                    <a:cubicBezTo>
                      <a:pt x="1105838" y="2862162"/>
                      <a:pt x="1210043" y="2860554"/>
                      <a:pt x="1314306" y="2857511"/>
                    </a:cubicBezTo>
                    <a:cubicBezTo>
                      <a:pt x="1464327" y="2847808"/>
                      <a:pt x="1615898" y="2839024"/>
                      <a:pt x="1766952" y="2832421"/>
                    </a:cubicBezTo>
                    <a:cubicBezTo>
                      <a:pt x="1789401" y="2829436"/>
                      <a:pt x="1809668" y="2825015"/>
                      <a:pt x="1832920" y="2825876"/>
                    </a:cubicBezTo>
                    <a:cubicBezTo>
                      <a:pt x="1841245" y="2825934"/>
                      <a:pt x="1849627" y="2825934"/>
                      <a:pt x="1857952" y="2825245"/>
                    </a:cubicBezTo>
                    <a:cubicBezTo>
                      <a:pt x="1873913" y="2823867"/>
                      <a:pt x="1879827" y="2802050"/>
                      <a:pt x="1868287" y="2792060"/>
                    </a:cubicBezTo>
                    <a:cubicBezTo>
                      <a:pt x="1872248" y="2780577"/>
                      <a:pt x="1874602" y="2767315"/>
                      <a:pt x="1878047" y="2759851"/>
                    </a:cubicBezTo>
                    <a:cubicBezTo>
                      <a:pt x="1879712" y="2754626"/>
                      <a:pt x="1881607" y="2749459"/>
                      <a:pt x="1883559" y="2744349"/>
                    </a:cubicBezTo>
                    <a:cubicBezTo>
                      <a:pt x="1885568" y="2743890"/>
                      <a:pt x="1887578" y="2743488"/>
                      <a:pt x="1889530" y="2742914"/>
                    </a:cubicBezTo>
                    <a:cubicBezTo>
                      <a:pt x="1898486" y="2737977"/>
                      <a:pt x="1899577" y="2726264"/>
                      <a:pt x="1894123" y="2718858"/>
                    </a:cubicBezTo>
                    <a:cubicBezTo>
                      <a:pt x="1899405" y="2706686"/>
                      <a:pt x="1904687" y="2694515"/>
                      <a:pt x="1908993" y="2682056"/>
                    </a:cubicBezTo>
                    <a:lnTo>
                      <a:pt x="1908935" y="2682056"/>
                    </a:lnTo>
                    <a:cubicBezTo>
                      <a:pt x="1907902" y="2679587"/>
                      <a:pt x="1906581" y="2678152"/>
                      <a:pt x="1905089" y="2677520"/>
                    </a:cubicBezTo>
                    <a:cubicBezTo>
                      <a:pt x="1931499" y="2649388"/>
                      <a:pt x="1884362" y="2561488"/>
                      <a:pt x="1874373" y="2533011"/>
                    </a:cubicBezTo>
                    <a:cubicBezTo>
                      <a:pt x="1857091" y="2491042"/>
                      <a:pt x="1842910" y="2448039"/>
                      <a:pt x="1829935" y="2404577"/>
                    </a:cubicBezTo>
                    <a:cubicBezTo>
                      <a:pt x="1828327" y="2399812"/>
                      <a:pt x="1826949" y="2394875"/>
                      <a:pt x="1824538" y="2390396"/>
                    </a:cubicBezTo>
                    <a:cubicBezTo>
                      <a:pt x="1823217" y="2387928"/>
                      <a:pt x="1821495" y="2386033"/>
                      <a:pt x="1819543" y="2384540"/>
                    </a:cubicBezTo>
                    <a:cubicBezTo>
                      <a:pt x="1879597" y="2337346"/>
                      <a:pt x="1932303" y="2280679"/>
                      <a:pt x="1979841" y="2220625"/>
                    </a:cubicBezTo>
                    <a:cubicBezTo>
                      <a:pt x="1981448" y="2218731"/>
                      <a:pt x="1986443" y="2212415"/>
                      <a:pt x="1990692" y="2205698"/>
                    </a:cubicBezTo>
                    <a:cubicBezTo>
                      <a:pt x="2000854" y="2200645"/>
                      <a:pt x="2008203" y="2192263"/>
                      <a:pt x="2009466" y="2178139"/>
                    </a:cubicBezTo>
                    <a:close/>
                    <a:moveTo>
                      <a:pt x="1406167" y="53731"/>
                    </a:moveTo>
                    <a:cubicBezTo>
                      <a:pt x="1427640" y="169821"/>
                      <a:pt x="1467944" y="281318"/>
                      <a:pt x="1496248" y="395743"/>
                    </a:cubicBezTo>
                    <a:cubicBezTo>
                      <a:pt x="1522544" y="508675"/>
                      <a:pt x="1559001" y="618793"/>
                      <a:pt x="1587134" y="731209"/>
                    </a:cubicBezTo>
                    <a:cubicBezTo>
                      <a:pt x="1610042" y="822209"/>
                      <a:pt x="1628816" y="914185"/>
                      <a:pt x="1654479" y="1004439"/>
                    </a:cubicBezTo>
                    <a:cubicBezTo>
                      <a:pt x="1692258" y="1137351"/>
                      <a:pt x="1735777" y="1268597"/>
                      <a:pt x="1769134" y="1402772"/>
                    </a:cubicBezTo>
                    <a:cubicBezTo>
                      <a:pt x="1795085" y="1513408"/>
                      <a:pt x="1832920" y="1620656"/>
                      <a:pt x="1863292" y="1730086"/>
                    </a:cubicBezTo>
                    <a:cubicBezTo>
                      <a:pt x="1900151" y="1877179"/>
                      <a:pt x="1928743" y="2026281"/>
                      <a:pt x="1968932" y="2172628"/>
                    </a:cubicBezTo>
                    <a:cubicBezTo>
                      <a:pt x="1954522" y="2175096"/>
                      <a:pt x="1939824" y="2173718"/>
                      <a:pt x="1925298" y="2175039"/>
                    </a:cubicBezTo>
                    <a:cubicBezTo>
                      <a:pt x="1925298" y="2174580"/>
                      <a:pt x="1925298" y="2174178"/>
                      <a:pt x="1925298" y="2173718"/>
                    </a:cubicBezTo>
                    <a:cubicBezTo>
                      <a:pt x="1925298" y="2167346"/>
                      <a:pt x="1922715" y="2162580"/>
                      <a:pt x="1918868" y="2159423"/>
                    </a:cubicBezTo>
                    <a:cubicBezTo>
                      <a:pt x="1920131" y="2153624"/>
                      <a:pt x="1918409" y="2147481"/>
                      <a:pt x="1917203" y="2141682"/>
                    </a:cubicBezTo>
                    <a:cubicBezTo>
                      <a:pt x="1905663" y="2082661"/>
                      <a:pt x="1892573" y="2022664"/>
                      <a:pt x="1876325" y="1964562"/>
                    </a:cubicBezTo>
                    <a:cubicBezTo>
                      <a:pt x="1841245" y="1833946"/>
                      <a:pt x="1811735" y="1701953"/>
                      <a:pt x="1777689" y="1571108"/>
                    </a:cubicBezTo>
                    <a:cubicBezTo>
                      <a:pt x="1727567" y="1396170"/>
                      <a:pt x="1670096" y="1223298"/>
                      <a:pt x="1623189" y="1047384"/>
                    </a:cubicBezTo>
                    <a:cubicBezTo>
                      <a:pt x="1587306" y="914300"/>
                      <a:pt x="1542696" y="783512"/>
                      <a:pt x="1512095" y="649050"/>
                    </a:cubicBezTo>
                    <a:cubicBezTo>
                      <a:pt x="1491540" y="557993"/>
                      <a:pt x="1468575" y="467509"/>
                      <a:pt x="1447160" y="376681"/>
                    </a:cubicBezTo>
                    <a:cubicBezTo>
                      <a:pt x="1432864" y="316627"/>
                      <a:pt x="1413458" y="257721"/>
                      <a:pt x="1405363" y="196404"/>
                    </a:cubicBezTo>
                    <a:cubicBezTo>
                      <a:pt x="1399105" y="141804"/>
                      <a:pt x="1386532" y="89844"/>
                      <a:pt x="1376255" y="35704"/>
                    </a:cubicBezTo>
                    <a:cubicBezTo>
                      <a:pt x="1379068" y="36680"/>
                      <a:pt x="1381422" y="37598"/>
                      <a:pt x="1382800" y="38632"/>
                    </a:cubicBezTo>
                    <a:cubicBezTo>
                      <a:pt x="1384981" y="49598"/>
                      <a:pt x="1396177" y="53100"/>
                      <a:pt x="1406167" y="53731"/>
                    </a:cubicBezTo>
                    <a:close/>
                    <a:moveTo>
                      <a:pt x="133888" y="647213"/>
                    </a:moveTo>
                    <a:cubicBezTo>
                      <a:pt x="189292" y="618736"/>
                      <a:pt x="239930" y="582279"/>
                      <a:pt x="294071" y="551677"/>
                    </a:cubicBezTo>
                    <a:cubicBezTo>
                      <a:pt x="346432" y="523660"/>
                      <a:pt x="397070" y="492599"/>
                      <a:pt x="450063" y="465902"/>
                    </a:cubicBezTo>
                    <a:cubicBezTo>
                      <a:pt x="601519" y="386729"/>
                      <a:pt x="756995" y="315708"/>
                      <a:pt x="911379" y="242564"/>
                    </a:cubicBezTo>
                    <a:cubicBezTo>
                      <a:pt x="980562" y="205245"/>
                      <a:pt x="1053707" y="176079"/>
                      <a:pt x="1124612" y="142263"/>
                    </a:cubicBezTo>
                    <a:cubicBezTo>
                      <a:pt x="1192991" y="107815"/>
                      <a:pt x="1262634" y="76065"/>
                      <a:pt x="1333195" y="45751"/>
                    </a:cubicBezTo>
                    <a:cubicBezTo>
                      <a:pt x="1338936" y="42766"/>
                      <a:pt x="1345826" y="40354"/>
                      <a:pt x="1351567" y="36795"/>
                    </a:cubicBezTo>
                    <a:cubicBezTo>
                      <a:pt x="1349672" y="68085"/>
                      <a:pt x="1361844" y="100810"/>
                      <a:pt x="1364313" y="131814"/>
                    </a:cubicBezTo>
                    <a:cubicBezTo>
                      <a:pt x="1374073" y="247961"/>
                      <a:pt x="1407373" y="359515"/>
                      <a:pt x="1432634" y="472849"/>
                    </a:cubicBezTo>
                    <a:cubicBezTo>
                      <a:pt x="1454509" y="561438"/>
                      <a:pt x="1472881" y="650830"/>
                      <a:pt x="1495158" y="739304"/>
                    </a:cubicBezTo>
                    <a:cubicBezTo>
                      <a:pt x="1525701" y="850743"/>
                      <a:pt x="1559977" y="961149"/>
                      <a:pt x="1590234" y="1072646"/>
                    </a:cubicBezTo>
                    <a:cubicBezTo>
                      <a:pt x="1636681" y="1249708"/>
                      <a:pt x="1696678" y="1422924"/>
                      <a:pt x="1744676" y="1599413"/>
                    </a:cubicBezTo>
                    <a:cubicBezTo>
                      <a:pt x="1782856" y="1753051"/>
                      <a:pt x="1820978" y="1906689"/>
                      <a:pt x="1860306" y="2059983"/>
                    </a:cubicBezTo>
                    <a:cubicBezTo>
                      <a:pt x="1868172" y="2093914"/>
                      <a:pt x="1874085" y="2124860"/>
                      <a:pt x="1881262" y="2159767"/>
                    </a:cubicBezTo>
                    <a:cubicBezTo>
                      <a:pt x="1882008" y="2163499"/>
                      <a:pt x="1884535" y="2166944"/>
                      <a:pt x="1887520" y="2169470"/>
                    </a:cubicBezTo>
                    <a:cubicBezTo>
                      <a:pt x="1887405" y="2169987"/>
                      <a:pt x="1887233" y="2170503"/>
                      <a:pt x="1887176" y="2171077"/>
                    </a:cubicBezTo>
                    <a:cubicBezTo>
                      <a:pt x="1887807" y="2184857"/>
                      <a:pt x="1879482" y="2194961"/>
                      <a:pt x="1867138" y="2199727"/>
                    </a:cubicBezTo>
                    <a:cubicBezTo>
                      <a:pt x="1745020" y="2253121"/>
                      <a:pt x="1624797" y="2310994"/>
                      <a:pt x="1501760" y="2362264"/>
                    </a:cubicBezTo>
                    <a:cubicBezTo>
                      <a:pt x="1448021" y="2385688"/>
                      <a:pt x="1392273" y="2404003"/>
                      <a:pt x="1338017" y="2426107"/>
                    </a:cubicBezTo>
                    <a:cubicBezTo>
                      <a:pt x="1262002" y="2455101"/>
                      <a:pt x="1187537" y="2488056"/>
                      <a:pt x="1109742" y="2512285"/>
                    </a:cubicBezTo>
                    <a:cubicBezTo>
                      <a:pt x="947492" y="2567287"/>
                      <a:pt x="786505" y="2626824"/>
                      <a:pt x="630169" y="2697156"/>
                    </a:cubicBezTo>
                    <a:cubicBezTo>
                      <a:pt x="631145" y="2696007"/>
                      <a:pt x="631948" y="2694744"/>
                      <a:pt x="632350" y="2693194"/>
                    </a:cubicBezTo>
                    <a:cubicBezTo>
                      <a:pt x="632350" y="2693194"/>
                      <a:pt x="632350" y="2693194"/>
                      <a:pt x="632408" y="2693252"/>
                    </a:cubicBezTo>
                    <a:cubicBezTo>
                      <a:pt x="633441" y="2688257"/>
                      <a:pt x="632465" y="2683434"/>
                      <a:pt x="631145" y="2678611"/>
                    </a:cubicBezTo>
                    <a:cubicBezTo>
                      <a:pt x="632752" y="2675281"/>
                      <a:pt x="633499" y="2671492"/>
                      <a:pt x="632867" y="2667645"/>
                    </a:cubicBezTo>
                    <a:cubicBezTo>
                      <a:pt x="624427" y="2595305"/>
                      <a:pt x="607663" y="2524743"/>
                      <a:pt x="591989" y="2453723"/>
                    </a:cubicBezTo>
                    <a:cubicBezTo>
                      <a:pt x="579473" y="2390454"/>
                      <a:pt x="562938" y="2328218"/>
                      <a:pt x="548527" y="2265350"/>
                    </a:cubicBezTo>
                    <a:cubicBezTo>
                      <a:pt x="530499" y="2182962"/>
                      <a:pt x="513447" y="2100172"/>
                      <a:pt x="488702" y="2019506"/>
                    </a:cubicBezTo>
                    <a:cubicBezTo>
                      <a:pt x="464818" y="1937233"/>
                      <a:pt x="435480" y="1856510"/>
                      <a:pt x="414524" y="1773433"/>
                    </a:cubicBezTo>
                    <a:cubicBezTo>
                      <a:pt x="385301" y="1646320"/>
                      <a:pt x="355675" y="1519321"/>
                      <a:pt x="320424" y="1393758"/>
                    </a:cubicBezTo>
                    <a:cubicBezTo>
                      <a:pt x="280866" y="1248273"/>
                      <a:pt x="237749" y="1103764"/>
                      <a:pt x="208123" y="955752"/>
                    </a:cubicBezTo>
                    <a:cubicBezTo>
                      <a:pt x="185043" y="872216"/>
                      <a:pt x="158748" y="789713"/>
                      <a:pt x="141753" y="704511"/>
                    </a:cubicBezTo>
                    <a:cubicBezTo>
                      <a:pt x="136873" y="687000"/>
                      <a:pt x="132108" y="668800"/>
                      <a:pt x="122750" y="653012"/>
                    </a:cubicBezTo>
                    <a:cubicBezTo>
                      <a:pt x="126883" y="650600"/>
                      <a:pt x="130615" y="648591"/>
                      <a:pt x="133888" y="647213"/>
                    </a:cubicBezTo>
                    <a:close/>
                    <a:moveTo>
                      <a:pt x="457354" y="2315242"/>
                    </a:moveTo>
                    <a:cubicBezTo>
                      <a:pt x="430485" y="2231419"/>
                      <a:pt x="407864" y="2146505"/>
                      <a:pt x="387712" y="2060844"/>
                    </a:cubicBezTo>
                    <a:cubicBezTo>
                      <a:pt x="358891" y="1931664"/>
                      <a:pt x="315257" y="1806847"/>
                      <a:pt x="277880" y="1680136"/>
                    </a:cubicBezTo>
                    <a:cubicBezTo>
                      <a:pt x="250494" y="1573175"/>
                      <a:pt x="227988" y="1464894"/>
                      <a:pt x="197330" y="1358736"/>
                    </a:cubicBezTo>
                    <a:cubicBezTo>
                      <a:pt x="175455" y="1274454"/>
                      <a:pt x="147610" y="1191721"/>
                      <a:pt x="124931" y="1107668"/>
                    </a:cubicBezTo>
                    <a:cubicBezTo>
                      <a:pt x="97258" y="985550"/>
                      <a:pt x="74810" y="862111"/>
                      <a:pt x="33759" y="743438"/>
                    </a:cubicBezTo>
                    <a:cubicBezTo>
                      <a:pt x="30142" y="733792"/>
                      <a:pt x="27042" y="723630"/>
                      <a:pt x="22736" y="714100"/>
                    </a:cubicBezTo>
                    <a:cubicBezTo>
                      <a:pt x="47366" y="708875"/>
                      <a:pt x="83134" y="679881"/>
                      <a:pt x="110234" y="661279"/>
                    </a:cubicBezTo>
                    <a:cubicBezTo>
                      <a:pt x="111439" y="668513"/>
                      <a:pt x="113276" y="675633"/>
                      <a:pt x="114827" y="682809"/>
                    </a:cubicBezTo>
                    <a:cubicBezTo>
                      <a:pt x="126252" y="743667"/>
                      <a:pt x="133543" y="805731"/>
                      <a:pt x="150480" y="865498"/>
                    </a:cubicBezTo>
                    <a:cubicBezTo>
                      <a:pt x="171149" y="938586"/>
                      <a:pt x="184986" y="1013223"/>
                      <a:pt x="200315" y="1087516"/>
                    </a:cubicBezTo>
                    <a:cubicBezTo>
                      <a:pt x="222591" y="1192008"/>
                      <a:pt x="255834" y="1293687"/>
                      <a:pt x="281842" y="1397261"/>
                    </a:cubicBezTo>
                    <a:cubicBezTo>
                      <a:pt x="316347" y="1522422"/>
                      <a:pt x="346489" y="1648788"/>
                      <a:pt x="375253" y="1775327"/>
                    </a:cubicBezTo>
                    <a:cubicBezTo>
                      <a:pt x="412572" y="1920813"/>
                      <a:pt x="468091" y="2061303"/>
                      <a:pt x="496568" y="2209200"/>
                    </a:cubicBezTo>
                    <a:cubicBezTo>
                      <a:pt x="528949" y="2363814"/>
                      <a:pt x="573329" y="2516246"/>
                      <a:pt x="594458" y="2672985"/>
                    </a:cubicBezTo>
                    <a:cubicBezTo>
                      <a:pt x="595663" y="2680908"/>
                      <a:pt x="601519" y="2687108"/>
                      <a:pt x="608753" y="2689118"/>
                    </a:cubicBezTo>
                    <a:cubicBezTo>
                      <a:pt x="608926" y="2690553"/>
                      <a:pt x="609213" y="2691931"/>
                      <a:pt x="609500" y="2693194"/>
                    </a:cubicBezTo>
                    <a:cubicBezTo>
                      <a:pt x="610361" y="2699223"/>
                      <a:pt x="615643" y="2701749"/>
                      <a:pt x="620925" y="2701462"/>
                    </a:cubicBezTo>
                    <a:cubicBezTo>
                      <a:pt x="599625" y="2711681"/>
                      <a:pt x="578152" y="2721556"/>
                      <a:pt x="555933" y="2729709"/>
                    </a:cubicBezTo>
                    <a:cubicBezTo>
                      <a:pt x="556909" y="2724197"/>
                      <a:pt x="556220" y="2718112"/>
                      <a:pt x="554383" y="2712830"/>
                    </a:cubicBezTo>
                    <a:cubicBezTo>
                      <a:pt x="549388" y="2692677"/>
                      <a:pt x="543876" y="2672583"/>
                      <a:pt x="539570" y="2652258"/>
                    </a:cubicBezTo>
                    <a:cubicBezTo>
                      <a:pt x="516777" y="2538982"/>
                      <a:pt x="488472" y="2426509"/>
                      <a:pt x="457354" y="2315242"/>
                    </a:cubicBezTo>
                    <a:close/>
                    <a:moveTo>
                      <a:pt x="680348" y="2834431"/>
                    </a:moveTo>
                    <a:cubicBezTo>
                      <a:pt x="680003" y="2835407"/>
                      <a:pt x="679716" y="2836440"/>
                      <a:pt x="679429" y="2837474"/>
                    </a:cubicBezTo>
                    <a:cubicBezTo>
                      <a:pt x="678281" y="2834661"/>
                      <a:pt x="676386" y="2831962"/>
                      <a:pt x="673401" y="2829608"/>
                    </a:cubicBezTo>
                    <a:cubicBezTo>
                      <a:pt x="641996" y="2803026"/>
                      <a:pt x="607605" y="2779372"/>
                      <a:pt x="576430" y="2752445"/>
                    </a:cubicBezTo>
                    <a:cubicBezTo>
                      <a:pt x="600658" y="2747967"/>
                      <a:pt x="628102" y="2753995"/>
                      <a:pt x="647278" y="2768922"/>
                    </a:cubicBezTo>
                    <a:cubicBezTo>
                      <a:pt x="664272" y="2785859"/>
                      <a:pt x="683793" y="2808882"/>
                      <a:pt x="680348" y="2834431"/>
                    </a:cubicBezTo>
                    <a:close/>
                    <a:moveTo>
                      <a:pt x="1542351" y="2805208"/>
                    </a:moveTo>
                    <a:cubicBezTo>
                      <a:pt x="1542351" y="2805208"/>
                      <a:pt x="1542696" y="2805150"/>
                      <a:pt x="1543098" y="2805150"/>
                    </a:cubicBezTo>
                    <a:cubicBezTo>
                      <a:pt x="1542868" y="2805208"/>
                      <a:pt x="1542638" y="2805208"/>
                      <a:pt x="1542351" y="2805208"/>
                    </a:cubicBezTo>
                    <a:close/>
                    <a:moveTo>
                      <a:pt x="1892860" y="2684352"/>
                    </a:moveTo>
                    <a:cubicBezTo>
                      <a:pt x="1887003" y="2690955"/>
                      <a:pt x="1880516" y="2701289"/>
                      <a:pt x="1874315" y="2712313"/>
                    </a:cubicBezTo>
                    <a:cubicBezTo>
                      <a:pt x="1831140" y="2708638"/>
                      <a:pt x="1786875" y="2713519"/>
                      <a:pt x="1743470" y="2713748"/>
                    </a:cubicBezTo>
                    <a:cubicBezTo>
                      <a:pt x="1637485" y="2719662"/>
                      <a:pt x="1530811" y="2731948"/>
                      <a:pt x="1423793" y="2734417"/>
                    </a:cubicBezTo>
                    <a:cubicBezTo>
                      <a:pt x="1358456" y="2739699"/>
                      <a:pt x="1296852" y="2746072"/>
                      <a:pt x="1230367" y="2748081"/>
                    </a:cubicBezTo>
                    <a:cubicBezTo>
                      <a:pt x="1161873" y="2755602"/>
                      <a:pt x="1093609" y="2764559"/>
                      <a:pt x="1025804" y="2776673"/>
                    </a:cubicBezTo>
                    <a:cubicBezTo>
                      <a:pt x="962879" y="2784539"/>
                      <a:pt x="899552" y="2788787"/>
                      <a:pt x="837431" y="2802222"/>
                    </a:cubicBezTo>
                    <a:cubicBezTo>
                      <a:pt x="829967" y="2804576"/>
                      <a:pt x="819173" y="2804346"/>
                      <a:pt x="814982" y="2811695"/>
                    </a:cubicBezTo>
                    <a:cubicBezTo>
                      <a:pt x="814063" y="2813532"/>
                      <a:pt x="815671" y="2814968"/>
                      <a:pt x="817279" y="2814968"/>
                    </a:cubicBezTo>
                    <a:cubicBezTo>
                      <a:pt x="818542" y="2815140"/>
                      <a:pt x="819575" y="2813705"/>
                      <a:pt x="819920" y="2812614"/>
                    </a:cubicBezTo>
                    <a:cubicBezTo>
                      <a:pt x="839038" y="2809456"/>
                      <a:pt x="858731" y="2808365"/>
                      <a:pt x="878079" y="2806528"/>
                    </a:cubicBezTo>
                    <a:cubicBezTo>
                      <a:pt x="998188" y="2797916"/>
                      <a:pt x="1110201" y="2789591"/>
                      <a:pt x="1231229" y="2778223"/>
                    </a:cubicBezTo>
                    <a:cubicBezTo>
                      <a:pt x="1282441" y="2776616"/>
                      <a:pt x="1334917" y="2777592"/>
                      <a:pt x="1386015" y="2771276"/>
                    </a:cubicBezTo>
                    <a:cubicBezTo>
                      <a:pt x="1428788" y="2768750"/>
                      <a:pt x="1471618" y="2769267"/>
                      <a:pt x="1514391" y="2766568"/>
                    </a:cubicBezTo>
                    <a:cubicBezTo>
                      <a:pt x="1614290" y="2762894"/>
                      <a:pt x="1713730" y="2751641"/>
                      <a:pt x="1813801" y="2749402"/>
                    </a:cubicBezTo>
                    <a:cubicBezTo>
                      <a:pt x="1827696" y="2747794"/>
                      <a:pt x="1842106" y="2748081"/>
                      <a:pt x="1856287" y="2747507"/>
                    </a:cubicBezTo>
                    <a:cubicBezTo>
                      <a:pt x="1853302" y="2753765"/>
                      <a:pt x="1851120" y="2758473"/>
                      <a:pt x="1850201" y="2760310"/>
                    </a:cubicBezTo>
                    <a:cubicBezTo>
                      <a:pt x="1846010" y="2768980"/>
                      <a:pt x="1842336" y="2777936"/>
                      <a:pt x="1837915" y="2786433"/>
                    </a:cubicBezTo>
                    <a:cubicBezTo>
                      <a:pt x="1807141" y="2786606"/>
                      <a:pt x="1776655" y="2792060"/>
                      <a:pt x="1746111" y="2795562"/>
                    </a:cubicBezTo>
                    <a:cubicBezTo>
                      <a:pt x="1678363" y="2798261"/>
                      <a:pt x="1611994" y="2799294"/>
                      <a:pt x="1544246" y="2805093"/>
                    </a:cubicBezTo>
                    <a:cubicBezTo>
                      <a:pt x="1464843" y="2809514"/>
                      <a:pt x="1389230" y="2815599"/>
                      <a:pt x="1308335" y="2820078"/>
                    </a:cubicBezTo>
                    <a:cubicBezTo>
                      <a:pt x="1167442" y="2825934"/>
                      <a:pt x="1026206" y="2822546"/>
                      <a:pt x="885428" y="2831273"/>
                    </a:cubicBezTo>
                    <a:cubicBezTo>
                      <a:pt x="828876" y="2834718"/>
                      <a:pt x="771635" y="2837991"/>
                      <a:pt x="714796" y="2839541"/>
                    </a:cubicBezTo>
                    <a:cubicBezTo>
                      <a:pt x="717150" y="2821054"/>
                      <a:pt x="711868" y="2803026"/>
                      <a:pt x="702107" y="2787295"/>
                    </a:cubicBezTo>
                    <a:cubicBezTo>
                      <a:pt x="706126" y="2787065"/>
                      <a:pt x="710145" y="2786606"/>
                      <a:pt x="714164" y="2786089"/>
                    </a:cubicBezTo>
                    <a:cubicBezTo>
                      <a:pt x="717379" y="2790567"/>
                      <a:pt x="722432" y="2793667"/>
                      <a:pt x="729149" y="2793667"/>
                    </a:cubicBezTo>
                    <a:cubicBezTo>
                      <a:pt x="790524" y="2787696"/>
                      <a:pt x="851669" y="2775812"/>
                      <a:pt x="911092" y="2759392"/>
                    </a:cubicBezTo>
                    <a:cubicBezTo>
                      <a:pt x="931876" y="2751985"/>
                      <a:pt x="952889" y="2745440"/>
                      <a:pt x="974017" y="2739182"/>
                    </a:cubicBezTo>
                    <a:cubicBezTo>
                      <a:pt x="1035908" y="2737862"/>
                      <a:pt x="1097513" y="2728389"/>
                      <a:pt x="1159577" y="2730054"/>
                    </a:cubicBezTo>
                    <a:cubicBezTo>
                      <a:pt x="1230999" y="2729996"/>
                      <a:pt x="1300928" y="2713174"/>
                      <a:pt x="1371776" y="2706572"/>
                    </a:cubicBezTo>
                    <a:cubicBezTo>
                      <a:pt x="1459102" y="2705079"/>
                      <a:pt x="1539251" y="2703873"/>
                      <a:pt x="1626691" y="2694629"/>
                    </a:cubicBezTo>
                    <a:cubicBezTo>
                      <a:pt x="1714993" y="2687740"/>
                      <a:pt x="1804386" y="2686017"/>
                      <a:pt x="1892860" y="2684352"/>
                    </a:cubicBezTo>
                    <a:close/>
                    <a:moveTo>
                      <a:pt x="1835102" y="2539556"/>
                    </a:moveTo>
                    <a:cubicBezTo>
                      <a:pt x="1849513" y="2574865"/>
                      <a:pt x="1866105" y="2608911"/>
                      <a:pt x="1873856" y="2646689"/>
                    </a:cubicBezTo>
                    <a:cubicBezTo>
                      <a:pt x="1749039" y="2647206"/>
                      <a:pt x="1624797" y="2659894"/>
                      <a:pt x="1500669" y="2671894"/>
                    </a:cubicBezTo>
                    <a:cubicBezTo>
                      <a:pt x="1456461" y="2674420"/>
                      <a:pt x="1411966" y="2672698"/>
                      <a:pt x="1367872" y="2677865"/>
                    </a:cubicBezTo>
                    <a:cubicBezTo>
                      <a:pt x="1308737" y="2685443"/>
                      <a:pt x="1250692" y="2700084"/>
                      <a:pt x="1191499" y="2706801"/>
                    </a:cubicBezTo>
                    <a:cubicBezTo>
                      <a:pt x="1139310" y="2710705"/>
                      <a:pt x="1086375" y="2713920"/>
                      <a:pt x="1034129" y="2721614"/>
                    </a:cubicBezTo>
                    <a:cubicBezTo>
                      <a:pt x="1132478" y="2687051"/>
                      <a:pt x="1233123" y="2658976"/>
                      <a:pt x="1331013" y="2622576"/>
                    </a:cubicBezTo>
                    <a:cubicBezTo>
                      <a:pt x="1379642" y="2602826"/>
                      <a:pt x="1429362" y="2586176"/>
                      <a:pt x="1478795" y="2568492"/>
                    </a:cubicBezTo>
                    <a:cubicBezTo>
                      <a:pt x="1555040" y="2538121"/>
                      <a:pt x="1628357" y="2501089"/>
                      <a:pt x="1699205" y="2459694"/>
                    </a:cubicBezTo>
                    <a:cubicBezTo>
                      <a:pt x="1731299" y="2444595"/>
                      <a:pt x="1761498" y="2426567"/>
                      <a:pt x="1790090" y="2406415"/>
                    </a:cubicBezTo>
                    <a:cubicBezTo>
                      <a:pt x="1802950" y="2451427"/>
                      <a:pt x="1817878" y="2496037"/>
                      <a:pt x="1835102" y="2539556"/>
                    </a:cubicBezTo>
                    <a:close/>
                    <a:moveTo>
                      <a:pt x="1815868" y="2348427"/>
                    </a:moveTo>
                    <a:cubicBezTo>
                      <a:pt x="1770856" y="2384253"/>
                      <a:pt x="1719529" y="2410147"/>
                      <a:pt x="1668603" y="2436384"/>
                    </a:cubicBezTo>
                    <a:cubicBezTo>
                      <a:pt x="1572780" y="2492075"/>
                      <a:pt x="1470068" y="2533585"/>
                      <a:pt x="1365174" y="2568435"/>
                    </a:cubicBezTo>
                    <a:cubicBezTo>
                      <a:pt x="1283475" y="2599611"/>
                      <a:pt x="1200168" y="2629408"/>
                      <a:pt x="1115483" y="2652833"/>
                    </a:cubicBezTo>
                    <a:cubicBezTo>
                      <a:pt x="1062146" y="2669999"/>
                      <a:pt x="1010072" y="2690725"/>
                      <a:pt x="955530" y="2703873"/>
                    </a:cubicBezTo>
                    <a:cubicBezTo>
                      <a:pt x="899896" y="2723681"/>
                      <a:pt x="842885" y="2738206"/>
                      <a:pt x="784496" y="2747278"/>
                    </a:cubicBezTo>
                    <a:cubicBezTo>
                      <a:pt x="764458" y="2750895"/>
                      <a:pt x="744077" y="2752445"/>
                      <a:pt x="724039" y="2756062"/>
                    </a:cubicBezTo>
                    <a:cubicBezTo>
                      <a:pt x="714911" y="2758531"/>
                      <a:pt x="710662" y="2765707"/>
                      <a:pt x="710375" y="2773171"/>
                    </a:cubicBezTo>
                    <a:cubicBezTo>
                      <a:pt x="704576" y="2773917"/>
                      <a:pt x="698720" y="2774434"/>
                      <a:pt x="692806" y="2774606"/>
                    </a:cubicBezTo>
                    <a:cubicBezTo>
                      <a:pt x="681266" y="2761114"/>
                      <a:pt x="666396" y="2750263"/>
                      <a:pt x="650780" y="2743890"/>
                    </a:cubicBezTo>
                    <a:cubicBezTo>
                      <a:pt x="641020" y="2740330"/>
                      <a:pt x="626896" y="2737001"/>
                      <a:pt x="612485" y="2735967"/>
                    </a:cubicBezTo>
                    <a:cubicBezTo>
                      <a:pt x="634991" y="2727585"/>
                      <a:pt x="657038" y="2716676"/>
                      <a:pt x="678970" y="2708638"/>
                    </a:cubicBezTo>
                    <a:cubicBezTo>
                      <a:pt x="755559" y="2679300"/>
                      <a:pt x="831517" y="2648354"/>
                      <a:pt x="909140" y="2621657"/>
                    </a:cubicBezTo>
                    <a:cubicBezTo>
                      <a:pt x="1012426" y="2580090"/>
                      <a:pt x="1121512" y="2551900"/>
                      <a:pt x="1225717" y="2511653"/>
                    </a:cubicBezTo>
                    <a:cubicBezTo>
                      <a:pt x="1321080" y="2471923"/>
                      <a:pt x="1418740" y="2437935"/>
                      <a:pt x="1514334" y="2398893"/>
                    </a:cubicBezTo>
                    <a:cubicBezTo>
                      <a:pt x="1607228" y="2361632"/>
                      <a:pt x="1696908" y="2317079"/>
                      <a:pt x="1788712" y="2277177"/>
                    </a:cubicBezTo>
                    <a:cubicBezTo>
                      <a:pt x="1796003" y="2273732"/>
                      <a:pt x="1803410" y="2270460"/>
                      <a:pt x="1810816" y="2267245"/>
                    </a:cubicBezTo>
                    <a:cubicBezTo>
                      <a:pt x="1801860" y="2274307"/>
                      <a:pt x="1792903" y="2281426"/>
                      <a:pt x="1784348" y="2289004"/>
                    </a:cubicBezTo>
                    <a:cubicBezTo>
                      <a:pt x="1753977" y="2316850"/>
                      <a:pt x="1720505" y="2340562"/>
                      <a:pt x="1683473" y="2358876"/>
                    </a:cubicBezTo>
                    <a:cubicBezTo>
                      <a:pt x="1624051" y="2394989"/>
                      <a:pt x="1558427" y="2417495"/>
                      <a:pt x="1494469" y="2443848"/>
                    </a:cubicBezTo>
                    <a:cubicBezTo>
                      <a:pt x="1389173" y="2486449"/>
                      <a:pt x="1281580" y="2523423"/>
                      <a:pt x="1176284" y="2566311"/>
                    </a:cubicBezTo>
                    <a:cubicBezTo>
                      <a:pt x="1134258" y="2579803"/>
                      <a:pt x="1093437" y="2596855"/>
                      <a:pt x="1051180" y="2609486"/>
                    </a:cubicBezTo>
                    <a:cubicBezTo>
                      <a:pt x="998303" y="2626939"/>
                      <a:pt x="944047" y="2638250"/>
                      <a:pt x="891973" y="2658344"/>
                    </a:cubicBezTo>
                    <a:cubicBezTo>
                      <a:pt x="883189" y="2664430"/>
                      <a:pt x="794658" y="2684180"/>
                      <a:pt x="810217" y="2696696"/>
                    </a:cubicBezTo>
                    <a:cubicBezTo>
                      <a:pt x="854310" y="2689807"/>
                      <a:pt x="896624" y="2673329"/>
                      <a:pt x="939339" y="2660526"/>
                    </a:cubicBezTo>
                    <a:cubicBezTo>
                      <a:pt x="1006226" y="2643417"/>
                      <a:pt x="1072768" y="2624298"/>
                      <a:pt x="1137358" y="2600070"/>
                    </a:cubicBezTo>
                    <a:cubicBezTo>
                      <a:pt x="1185241" y="2585085"/>
                      <a:pt x="1231401" y="2565450"/>
                      <a:pt x="1278480" y="2548168"/>
                    </a:cubicBezTo>
                    <a:cubicBezTo>
                      <a:pt x="1375279" y="2514237"/>
                      <a:pt x="1472594" y="2481167"/>
                      <a:pt x="1567728" y="2442700"/>
                    </a:cubicBezTo>
                    <a:cubicBezTo>
                      <a:pt x="1630883" y="2419447"/>
                      <a:pt x="1690191" y="2386894"/>
                      <a:pt x="1748006" y="2352733"/>
                    </a:cubicBezTo>
                    <a:cubicBezTo>
                      <a:pt x="1791296" y="2320697"/>
                      <a:pt x="1832403" y="2285158"/>
                      <a:pt x="1873913" y="2250423"/>
                    </a:cubicBezTo>
                    <a:cubicBezTo>
                      <a:pt x="1881205" y="2243074"/>
                      <a:pt x="1889070" y="2236012"/>
                      <a:pt x="1895673" y="2228031"/>
                    </a:cubicBezTo>
                    <a:cubicBezTo>
                      <a:pt x="1902620" y="2223324"/>
                      <a:pt x="1908706" y="2217927"/>
                      <a:pt x="1913643" y="2211669"/>
                    </a:cubicBezTo>
                    <a:cubicBezTo>
                      <a:pt x="1918638" y="2214252"/>
                      <a:pt x="1924437" y="2213965"/>
                      <a:pt x="1930063" y="2213334"/>
                    </a:cubicBezTo>
                    <a:cubicBezTo>
                      <a:pt x="1940226" y="2213161"/>
                      <a:pt x="1952799" y="2213391"/>
                      <a:pt x="1964971" y="2212128"/>
                    </a:cubicBezTo>
                    <a:cubicBezTo>
                      <a:pt x="1917145" y="2259494"/>
                      <a:pt x="1869263" y="2307319"/>
                      <a:pt x="1815868" y="23484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24"/>
              <p:cNvSpPr/>
              <p:nvPr/>
            </p:nvSpPr>
            <p:spPr>
              <a:xfrm>
                <a:off x="14452881" y="5954614"/>
                <a:ext cx="68090" cy="48015"/>
              </a:xfrm>
              <a:custGeom>
                <a:avLst/>
                <a:gdLst/>
                <a:ahLst/>
                <a:cxnLst/>
                <a:rect l="l" t="t" r="r" b="b"/>
                <a:pathLst>
                  <a:path w="68090" h="48015" extrusionOk="0">
                    <a:moveTo>
                      <a:pt x="20900" y="45033"/>
                    </a:moveTo>
                    <a:cubicBezTo>
                      <a:pt x="35712" y="49052"/>
                      <a:pt x="55750" y="51464"/>
                      <a:pt x="64419" y="35560"/>
                    </a:cubicBezTo>
                    <a:cubicBezTo>
                      <a:pt x="77107" y="11561"/>
                      <a:pt x="54544" y="-1127"/>
                      <a:pt x="32842" y="79"/>
                    </a:cubicBezTo>
                    <a:cubicBezTo>
                      <a:pt x="26584" y="-94"/>
                      <a:pt x="21129" y="3868"/>
                      <a:pt x="18546" y="9265"/>
                    </a:cubicBezTo>
                    <a:cubicBezTo>
                      <a:pt x="8671" y="1801"/>
                      <a:pt x="-114" y="15236"/>
                      <a:pt x="1" y="24479"/>
                    </a:cubicBezTo>
                    <a:cubicBezTo>
                      <a:pt x="288" y="35675"/>
                      <a:pt x="11025" y="42737"/>
                      <a:pt x="20900" y="450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>
                <a:off x="13032992" y="4139557"/>
                <a:ext cx="305244" cy="344667"/>
              </a:xfrm>
              <a:custGeom>
                <a:avLst/>
                <a:gdLst/>
                <a:ahLst/>
                <a:cxnLst/>
                <a:rect l="l" t="t" r="r" b="b"/>
                <a:pathLst>
                  <a:path w="305244" h="344667" extrusionOk="0">
                    <a:moveTo>
                      <a:pt x="46908" y="289204"/>
                    </a:moveTo>
                    <a:cubicBezTo>
                      <a:pt x="52821" y="311768"/>
                      <a:pt x="56840" y="344034"/>
                      <a:pt x="86408" y="344666"/>
                    </a:cubicBezTo>
                    <a:cubicBezTo>
                      <a:pt x="140147" y="345125"/>
                      <a:pt x="124071" y="271980"/>
                      <a:pt x="115115" y="238336"/>
                    </a:cubicBezTo>
                    <a:cubicBezTo>
                      <a:pt x="125794" y="257283"/>
                      <a:pt x="147840" y="264459"/>
                      <a:pt x="168624" y="261072"/>
                    </a:cubicBezTo>
                    <a:cubicBezTo>
                      <a:pt x="205885" y="254527"/>
                      <a:pt x="200833" y="205266"/>
                      <a:pt x="202957" y="176445"/>
                    </a:cubicBezTo>
                    <a:cubicBezTo>
                      <a:pt x="208584" y="198663"/>
                      <a:pt x="213636" y="221055"/>
                      <a:pt x="219664" y="243216"/>
                    </a:cubicBezTo>
                    <a:cubicBezTo>
                      <a:pt x="223396" y="255158"/>
                      <a:pt x="225980" y="268880"/>
                      <a:pt x="235855" y="277435"/>
                    </a:cubicBezTo>
                    <a:cubicBezTo>
                      <a:pt x="258705" y="294601"/>
                      <a:pt x="300789" y="285472"/>
                      <a:pt x="304808" y="254125"/>
                    </a:cubicBezTo>
                    <a:cubicBezTo>
                      <a:pt x="308425" y="210778"/>
                      <a:pt x="288733" y="168923"/>
                      <a:pt x="275527" y="128447"/>
                    </a:cubicBezTo>
                    <a:cubicBezTo>
                      <a:pt x="260657" y="90727"/>
                      <a:pt x="251012" y="50882"/>
                      <a:pt x="233903" y="14080"/>
                    </a:cubicBezTo>
                    <a:cubicBezTo>
                      <a:pt x="225291" y="71"/>
                      <a:pt x="206000" y="1104"/>
                      <a:pt x="191474" y="186"/>
                    </a:cubicBezTo>
                    <a:cubicBezTo>
                      <a:pt x="155304" y="-3087"/>
                      <a:pt x="147496" y="37619"/>
                      <a:pt x="144797" y="65465"/>
                    </a:cubicBezTo>
                    <a:cubicBezTo>
                      <a:pt x="141869" y="87397"/>
                      <a:pt x="136702" y="108927"/>
                      <a:pt x="131248" y="130342"/>
                    </a:cubicBezTo>
                    <a:cubicBezTo>
                      <a:pt x="113392" y="112027"/>
                      <a:pt x="100015" y="89808"/>
                      <a:pt x="85604" y="68737"/>
                    </a:cubicBezTo>
                    <a:cubicBezTo>
                      <a:pt x="78255" y="57484"/>
                      <a:pt x="69356" y="41466"/>
                      <a:pt x="53568" y="44279"/>
                    </a:cubicBezTo>
                    <a:cubicBezTo>
                      <a:pt x="44324" y="46059"/>
                      <a:pt x="36344" y="51398"/>
                      <a:pt x="27559" y="54613"/>
                    </a:cubicBezTo>
                    <a:cubicBezTo>
                      <a:pt x="18947" y="58058"/>
                      <a:pt x="9072" y="60872"/>
                      <a:pt x="4020" y="69311"/>
                    </a:cubicBezTo>
                    <a:cubicBezTo>
                      <a:pt x="-2468" y="82402"/>
                      <a:pt x="-1377" y="107147"/>
                      <a:pt x="9302" y="117653"/>
                    </a:cubicBezTo>
                    <a:cubicBezTo>
                      <a:pt x="24804" y="174033"/>
                      <a:pt x="33416" y="232078"/>
                      <a:pt x="46908" y="289204"/>
                    </a:cubicBezTo>
                    <a:close/>
                    <a:moveTo>
                      <a:pt x="18890" y="100487"/>
                    </a:moveTo>
                    <a:cubicBezTo>
                      <a:pt x="18603" y="94688"/>
                      <a:pt x="19866" y="89061"/>
                      <a:pt x="22335" y="83722"/>
                    </a:cubicBezTo>
                    <a:cubicBezTo>
                      <a:pt x="32727" y="79129"/>
                      <a:pt x="44094" y="76431"/>
                      <a:pt x="54601" y="72010"/>
                    </a:cubicBezTo>
                    <a:cubicBezTo>
                      <a:pt x="77853" y="101807"/>
                      <a:pt x="95422" y="155489"/>
                      <a:pt x="135324" y="165823"/>
                    </a:cubicBezTo>
                    <a:cubicBezTo>
                      <a:pt x="147324" y="166397"/>
                      <a:pt x="154730" y="155718"/>
                      <a:pt x="156682" y="145097"/>
                    </a:cubicBezTo>
                    <a:cubicBezTo>
                      <a:pt x="163859" y="123280"/>
                      <a:pt x="169657" y="101003"/>
                      <a:pt x="173389" y="78268"/>
                    </a:cubicBezTo>
                    <a:cubicBezTo>
                      <a:pt x="177006" y="62364"/>
                      <a:pt x="175513" y="45772"/>
                      <a:pt x="184298" y="31131"/>
                    </a:cubicBezTo>
                    <a:cubicBezTo>
                      <a:pt x="193369" y="27055"/>
                      <a:pt x="205081" y="29007"/>
                      <a:pt x="215071" y="28433"/>
                    </a:cubicBezTo>
                    <a:cubicBezTo>
                      <a:pt x="229425" y="71321"/>
                      <a:pt x="239300" y="115816"/>
                      <a:pt x="255777" y="158130"/>
                    </a:cubicBezTo>
                    <a:cubicBezTo>
                      <a:pt x="264619" y="184655"/>
                      <a:pt x="274207" y="211696"/>
                      <a:pt x="277307" y="239714"/>
                    </a:cubicBezTo>
                    <a:cubicBezTo>
                      <a:pt x="279776" y="255905"/>
                      <a:pt x="268408" y="259235"/>
                      <a:pt x="254973" y="255043"/>
                    </a:cubicBezTo>
                    <a:cubicBezTo>
                      <a:pt x="235568" y="207850"/>
                      <a:pt x="230745" y="154742"/>
                      <a:pt x="207033" y="109386"/>
                    </a:cubicBezTo>
                    <a:cubicBezTo>
                      <a:pt x="199570" y="98075"/>
                      <a:pt x="182231" y="102381"/>
                      <a:pt x="180394" y="115644"/>
                    </a:cubicBezTo>
                    <a:cubicBezTo>
                      <a:pt x="176030" y="139241"/>
                      <a:pt x="175858" y="163297"/>
                      <a:pt x="174480" y="187181"/>
                    </a:cubicBezTo>
                    <a:cubicBezTo>
                      <a:pt x="173102" y="201190"/>
                      <a:pt x="173504" y="217610"/>
                      <a:pt x="166385" y="231159"/>
                    </a:cubicBezTo>
                    <a:cubicBezTo>
                      <a:pt x="153180" y="233915"/>
                      <a:pt x="142099" y="228174"/>
                      <a:pt x="135956" y="216347"/>
                    </a:cubicBezTo>
                    <a:cubicBezTo>
                      <a:pt x="122980" y="197171"/>
                      <a:pt x="114598" y="176961"/>
                      <a:pt x="103288" y="156350"/>
                    </a:cubicBezTo>
                    <a:cubicBezTo>
                      <a:pt x="98924" y="145327"/>
                      <a:pt x="84399" y="133959"/>
                      <a:pt x="74696" y="145901"/>
                    </a:cubicBezTo>
                    <a:cubicBezTo>
                      <a:pt x="67576" y="156522"/>
                      <a:pt x="74351" y="170359"/>
                      <a:pt x="74983" y="182071"/>
                    </a:cubicBezTo>
                    <a:cubicBezTo>
                      <a:pt x="79404" y="210548"/>
                      <a:pt x="86236" y="238566"/>
                      <a:pt x="92896" y="266526"/>
                    </a:cubicBezTo>
                    <a:cubicBezTo>
                      <a:pt x="95479" y="282602"/>
                      <a:pt x="101163" y="301663"/>
                      <a:pt x="92149" y="316533"/>
                    </a:cubicBezTo>
                    <a:cubicBezTo>
                      <a:pt x="89279" y="316016"/>
                      <a:pt x="86351" y="315327"/>
                      <a:pt x="83710" y="314122"/>
                    </a:cubicBezTo>
                    <a:cubicBezTo>
                      <a:pt x="53740" y="250910"/>
                      <a:pt x="46334" y="179373"/>
                      <a:pt x="18431" y="115357"/>
                    </a:cubicBezTo>
                    <a:cubicBezTo>
                      <a:pt x="21818" y="111223"/>
                      <a:pt x="18833" y="105482"/>
                      <a:pt x="18890" y="10048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>
                <a:off x="13356087" y="4043837"/>
                <a:ext cx="207083" cy="347307"/>
              </a:xfrm>
              <a:custGeom>
                <a:avLst/>
                <a:gdLst/>
                <a:ahLst/>
                <a:cxnLst/>
                <a:rect l="l" t="t" r="r" b="b"/>
                <a:pathLst>
                  <a:path w="207083" h="347307" extrusionOk="0">
                    <a:moveTo>
                      <a:pt x="49289" y="346802"/>
                    </a:moveTo>
                    <a:cubicBezTo>
                      <a:pt x="107851" y="354438"/>
                      <a:pt x="93842" y="273600"/>
                      <a:pt x="91144" y="237028"/>
                    </a:cubicBezTo>
                    <a:cubicBezTo>
                      <a:pt x="100330" y="232894"/>
                      <a:pt x="109631" y="231573"/>
                      <a:pt x="119850" y="230253"/>
                    </a:cubicBezTo>
                    <a:cubicBezTo>
                      <a:pt x="136558" y="248855"/>
                      <a:pt x="133744" y="278939"/>
                      <a:pt x="152174" y="296737"/>
                    </a:cubicBezTo>
                    <a:cubicBezTo>
                      <a:pt x="162508" y="305981"/>
                      <a:pt x="178986" y="306727"/>
                      <a:pt x="190756" y="299723"/>
                    </a:cubicBezTo>
                    <a:cubicBezTo>
                      <a:pt x="215903" y="282384"/>
                      <a:pt x="206085" y="247017"/>
                      <a:pt x="199942" y="222215"/>
                    </a:cubicBezTo>
                    <a:cubicBezTo>
                      <a:pt x="183694" y="164514"/>
                      <a:pt x="165207" y="106872"/>
                      <a:pt x="137361" y="53649"/>
                    </a:cubicBezTo>
                    <a:cubicBezTo>
                      <a:pt x="128060" y="38033"/>
                      <a:pt x="122147" y="17594"/>
                      <a:pt x="105382" y="8408"/>
                    </a:cubicBezTo>
                    <a:cubicBezTo>
                      <a:pt x="88560" y="1690"/>
                      <a:pt x="69728" y="-1066"/>
                      <a:pt x="51643" y="370"/>
                    </a:cubicBezTo>
                    <a:cubicBezTo>
                      <a:pt x="36429" y="2552"/>
                      <a:pt x="20353" y="9671"/>
                      <a:pt x="13636" y="24254"/>
                    </a:cubicBezTo>
                    <a:cubicBezTo>
                      <a:pt x="10191" y="30282"/>
                      <a:pt x="11913" y="36138"/>
                      <a:pt x="15702" y="39985"/>
                    </a:cubicBezTo>
                    <a:cubicBezTo>
                      <a:pt x="14956" y="40559"/>
                      <a:pt x="14325" y="41306"/>
                      <a:pt x="13808" y="42282"/>
                    </a:cubicBezTo>
                    <a:cubicBezTo>
                      <a:pt x="9617" y="40617"/>
                      <a:pt x="5196" y="46243"/>
                      <a:pt x="5483" y="51755"/>
                    </a:cubicBezTo>
                    <a:cubicBezTo>
                      <a:pt x="-890" y="112670"/>
                      <a:pt x="-1751" y="174217"/>
                      <a:pt x="3129" y="235305"/>
                    </a:cubicBezTo>
                    <a:cubicBezTo>
                      <a:pt x="7779" y="273313"/>
                      <a:pt x="1694" y="335778"/>
                      <a:pt x="49289" y="346802"/>
                    </a:cubicBezTo>
                    <a:close/>
                    <a:moveTo>
                      <a:pt x="35567" y="39066"/>
                    </a:moveTo>
                    <a:cubicBezTo>
                      <a:pt x="48945" y="23048"/>
                      <a:pt x="75699" y="29593"/>
                      <a:pt x="93555" y="33957"/>
                    </a:cubicBezTo>
                    <a:cubicBezTo>
                      <a:pt x="112042" y="59161"/>
                      <a:pt x="122893" y="91083"/>
                      <a:pt x="136558" y="119502"/>
                    </a:cubicBezTo>
                    <a:cubicBezTo>
                      <a:pt x="142873" y="140056"/>
                      <a:pt x="203444" y="275724"/>
                      <a:pt x="173704" y="279341"/>
                    </a:cubicBezTo>
                    <a:cubicBezTo>
                      <a:pt x="170259" y="279399"/>
                      <a:pt x="166700" y="277159"/>
                      <a:pt x="165264" y="273887"/>
                    </a:cubicBezTo>
                    <a:cubicBezTo>
                      <a:pt x="150164" y="242424"/>
                      <a:pt x="144997" y="195001"/>
                      <a:pt x="98320" y="211651"/>
                    </a:cubicBezTo>
                    <a:cubicBezTo>
                      <a:pt x="84426" y="214177"/>
                      <a:pt x="68121" y="222387"/>
                      <a:pt x="69384" y="238692"/>
                    </a:cubicBezTo>
                    <a:cubicBezTo>
                      <a:pt x="66284" y="262921"/>
                      <a:pt x="70188" y="291513"/>
                      <a:pt x="60427" y="314823"/>
                    </a:cubicBezTo>
                    <a:cubicBezTo>
                      <a:pt x="28448" y="311837"/>
                      <a:pt x="25003" y="131732"/>
                      <a:pt x="19607" y="65075"/>
                    </a:cubicBezTo>
                    <a:cubicBezTo>
                      <a:pt x="20238" y="64730"/>
                      <a:pt x="20812" y="64213"/>
                      <a:pt x="21214" y="63524"/>
                    </a:cubicBezTo>
                    <a:cubicBezTo>
                      <a:pt x="22649" y="57152"/>
                      <a:pt x="22190" y="50377"/>
                      <a:pt x="22649" y="43774"/>
                    </a:cubicBezTo>
                    <a:cubicBezTo>
                      <a:pt x="27070" y="44923"/>
                      <a:pt x="32008" y="43717"/>
                      <a:pt x="35567" y="390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>
                <a:off x="13409051" y="4108346"/>
                <a:ext cx="67445" cy="103487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103487" extrusionOk="0">
                    <a:moveTo>
                      <a:pt x="22735" y="98800"/>
                    </a:moveTo>
                    <a:cubicBezTo>
                      <a:pt x="87670" y="128655"/>
                      <a:pt x="75383" y="6364"/>
                      <a:pt x="27271" y="853"/>
                    </a:cubicBezTo>
                    <a:cubicBezTo>
                      <a:pt x="13607" y="-2649"/>
                      <a:pt x="-6660" y="4757"/>
                      <a:pt x="4880" y="20833"/>
                    </a:cubicBezTo>
                    <a:cubicBezTo>
                      <a:pt x="-689" y="47358"/>
                      <a:pt x="-7636" y="84963"/>
                      <a:pt x="22735" y="98800"/>
                    </a:cubicBezTo>
                    <a:close/>
                    <a:moveTo>
                      <a:pt x="38237" y="73136"/>
                    </a:moveTo>
                    <a:cubicBezTo>
                      <a:pt x="18142" y="67050"/>
                      <a:pt x="23769" y="40296"/>
                      <a:pt x="18257" y="24105"/>
                    </a:cubicBezTo>
                    <a:cubicBezTo>
                      <a:pt x="39156" y="27263"/>
                      <a:pt x="37835" y="56773"/>
                      <a:pt x="38237" y="731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>
                <a:off x="13517640" y="3952126"/>
                <a:ext cx="240061" cy="320463"/>
              </a:xfrm>
              <a:custGeom>
                <a:avLst/>
                <a:gdLst/>
                <a:ahLst/>
                <a:cxnLst/>
                <a:rect l="l" t="t" r="r" b="b"/>
                <a:pathLst>
                  <a:path w="240061" h="320463" extrusionOk="0">
                    <a:moveTo>
                      <a:pt x="8075" y="87660"/>
                    </a:moveTo>
                    <a:cubicBezTo>
                      <a:pt x="-4212" y="131122"/>
                      <a:pt x="48034" y="132443"/>
                      <a:pt x="77545" y="128309"/>
                    </a:cubicBezTo>
                    <a:cubicBezTo>
                      <a:pt x="98501" y="172517"/>
                      <a:pt x="104873" y="313008"/>
                      <a:pt x="162287" y="319323"/>
                    </a:cubicBezTo>
                    <a:cubicBezTo>
                      <a:pt x="221480" y="330347"/>
                      <a:pt x="219011" y="258752"/>
                      <a:pt x="209423" y="219711"/>
                    </a:cubicBezTo>
                    <a:cubicBezTo>
                      <a:pt x="201730" y="181474"/>
                      <a:pt x="183587" y="146050"/>
                      <a:pt x="174516" y="108559"/>
                    </a:cubicBezTo>
                    <a:cubicBezTo>
                      <a:pt x="175033" y="107411"/>
                      <a:pt x="176009" y="106664"/>
                      <a:pt x="176985" y="105918"/>
                    </a:cubicBezTo>
                    <a:lnTo>
                      <a:pt x="176985" y="105975"/>
                    </a:lnTo>
                    <a:cubicBezTo>
                      <a:pt x="195012" y="93287"/>
                      <a:pt x="221193" y="90359"/>
                      <a:pt x="233020" y="70264"/>
                    </a:cubicBezTo>
                    <a:cubicBezTo>
                      <a:pt x="246168" y="46093"/>
                      <a:pt x="242378" y="4124"/>
                      <a:pt x="209021" y="1081"/>
                    </a:cubicBezTo>
                    <a:cubicBezTo>
                      <a:pt x="145063" y="-4431"/>
                      <a:pt x="79841" y="11875"/>
                      <a:pt x="19328" y="33118"/>
                    </a:cubicBezTo>
                    <a:cubicBezTo>
                      <a:pt x="1874" y="40983"/>
                      <a:pt x="-2145" y="60446"/>
                      <a:pt x="955" y="77785"/>
                    </a:cubicBezTo>
                    <a:cubicBezTo>
                      <a:pt x="1357" y="82149"/>
                      <a:pt x="4285" y="85823"/>
                      <a:pt x="8075" y="87660"/>
                    </a:cubicBezTo>
                    <a:close/>
                    <a:moveTo>
                      <a:pt x="28801" y="65499"/>
                    </a:moveTo>
                    <a:cubicBezTo>
                      <a:pt x="75306" y="50916"/>
                      <a:pt x="122672" y="41443"/>
                      <a:pt x="171243" y="32831"/>
                    </a:cubicBezTo>
                    <a:cubicBezTo>
                      <a:pt x="184908" y="30764"/>
                      <a:pt x="198285" y="27032"/>
                      <a:pt x="212236" y="30304"/>
                    </a:cubicBezTo>
                    <a:cubicBezTo>
                      <a:pt x="223776" y="65901"/>
                      <a:pt x="185195" y="70896"/>
                      <a:pt x="164985" y="89038"/>
                    </a:cubicBezTo>
                    <a:cubicBezTo>
                      <a:pt x="148335" y="101841"/>
                      <a:pt x="160507" y="123716"/>
                      <a:pt x="161885" y="140653"/>
                    </a:cubicBezTo>
                    <a:cubicBezTo>
                      <a:pt x="169291" y="187732"/>
                      <a:pt x="193405" y="237165"/>
                      <a:pt x="178994" y="284703"/>
                    </a:cubicBezTo>
                    <a:cubicBezTo>
                      <a:pt x="178822" y="284703"/>
                      <a:pt x="178592" y="284760"/>
                      <a:pt x="178420" y="284760"/>
                    </a:cubicBezTo>
                    <a:cubicBezTo>
                      <a:pt x="173999" y="284933"/>
                      <a:pt x="169521" y="284531"/>
                      <a:pt x="165272" y="283153"/>
                    </a:cubicBezTo>
                    <a:cubicBezTo>
                      <a:pt x="147245" y="249623"/>
                      <a:pt x="137082" y="212419"/>
                      <a:pt x="128126" y="175618"/>
                    </a:cubicBezTo>
                    <a:cubicBezTo>
                      <a:pt x="119169" y="142375"/>
                      <a:pt x="111533" y="78991"/>
                      <a:pt x="62560" y="100004"/>
                    </a:cubicBezTo>
                    <a:cubicBezTo>
                      <a:pt x="50044" y="103449"/>
                      <a:pt x="34427" y="108788"/>
                      <a:pt x="22428" y="101841"/>
                    </a:cubicBezTo>
                    <a:cubicBezTo>
                      <a:pt x="19902" y="97880"/>
                      <a:pt x="19270" y="92713"/>
                      <a:pt x="18524" y="88062"/>
                    </a:cubicBezTo>
                    <a:cubicBezTo>
                      <a:pt x="27882" y="84732"/>
                      <a:pt x="26562" y="73479"/>
                      <a:pt x="28801" y="6549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>
                <a:off x="13792592" y="3810431"/>
                <a:ext cx="227797" cy="388246"/>
              </a:xfrm>
              <a:custGeom>
                <a:avLst/>
                <a:gdLst/>
                <a:ahLst/>
                <a:cxnLst/>
                <a:rect l="l" t="t" r="r" b="b"/>
                <a:pathLst>
                  <a:path w="227797" h="388246" extrusionOk="0">
                    <a:moveTo>
                      <a:pt x="209" y="198869"/>
                    </a:moveTo>
                    <a:cubicBezTo>
                      <a:pt x="209" y="232915"/>
                      <a:pt x="2735" y="266846"/>
                      <a:pt x="6524" y="300663"/>
                    </a:cubicBezTo>
                    <a:cubicBezTo>
                      <a:pt x="9108" y="329484"/>
                      <a:pt x="10773" y="363932"/>
                      <a:pt x="36896" y="381960"/>
                    </a:cubicBezTo>
                    <a:cubicBezTo>
                      <a:pt x="47173" y="388620"/>
                      <a:pt x="62330" y="390802"/>
                      <a:pt x="73411" y="384486"/>
                    </a:cubicBezTo>
                    <a:cubicBezTo>
                      <a:pt x="114863" y="352679"/>
                      <a:pt x="90348" y="278903"/>
                      <a:pt x="86731" y="234522"/>
                    </a:cubicBezTo>
                    <a:cubicBezTo>
                      <a:pt x="100912" y="227403"/>
                      <a:pt x="116184" y="222064"/>
                      <a:pt x="131513" y="217873"/>
                    </a:cubicBezTo>
                    <a:cubicBezTo>
                      <a:pt x="143799" y="245431"/>
                      <a:pt x="140699" y="279362"/>
                      <a:pt x="158497" y="304394"/>
                    </a:cubicBezTo>
                    <a:cubicBezTo>
                      <a:pt x="172908" y="320642"/>
                      <a:pt x="197711" y="311227"/>
                      <a:pt x="210341" y="297505"/>
                    </a:cubicBezTo>
                    <a:cubicBezTo>
                      <a:pt x="232446" y="273219"/>
                      <a:pt x="230207" y="238140"/>
                      <a:pt x="221882" y="208514"/>
                    </a:cubicBezTo>
                    <a:cubicBezTo>
                      <a:pt x="206495" y="157014"/>
                      <a:pt x="194323" y="104596"/>
                      <a:pt x="180314" y="52694"/>
                    </a:cubicBezTo>
                    <a:cubicBezTo>
                      <a:pt x="176295" y="38686"/>
                      <a:pt x="174056" y="23414"/>
                      <a:pt x="164813" y="11644"/>
                    </a:cubicBezTo>
                    <a:cubicBezTo>
                      <a:pt x="152699" y="-2709"/>
                      <a:pt x="127207" y="-4030"/>
                      <a:pt x="113715" y="9003"/>
                    </a:cubicBezTo>
                    <a:cubicBezTo>
                      <a:pt x="86329" y="46781"/>
                      <a:pt x="105447" y="97821"/>
                      <a:pt x="104758" y="140709"/>
                    </a:cubicBezTo>
                    <a:lnTo>
                      <a:pt x="104758" y="140709"/>
                    </a:lnTo>
                    <a:lnTo>
                      <a:pt x="104758" y="140709"/>
                    </a:lnTo>
                    <a:cubicBezTo>
                      <a:pt x="95170" y="146106"/>
                      <a:pt x="85697" y="149091"/>
                      <a:pt x="74616" y="151675"/>
                    </a:cubicBezTo>
                    <a:cubicBezTo>
                      <a:pt x="65775" y="143350"/>
                      <a:pt x="67956" y="128250"/>
                      <a:pt x="66062" y="116997"/>
                    </a:cubicBezTo>
                    <a:cubicBezTo>
                      <a:pt x="64454" y="97190"/>
                      <a:pt x="64799" y="74397"/>
                      <a:pt x="56244" y="55795"/>
                    </a:cubicBezTo>
                    <a:cubicBezTo>
                      <a:pt x="43958" y="25710"/>
                      <a:pt x="12610" y="26686"/>
                      <a:pt x="4974" y="59125"/>
                    </a:cubicBezTo>
                    <a:cubicBezTo>
                      <a:pt x="-2030" y="85420"/>
                      <a:pt x="1242" y="113093"/>
                      <a:pt x="1472" y="139963"/>
                    </a:cubicBezTo>
                    <a:cubicBezTo>
                      <a:pt x="-538" y="159598"/>
                      <a:pt x="37" y="179233"/>
                      <a:pt x="209" y="198869"/>
                    </a:cubicBezTo>
                    <a:close/>
                    <a:moveTo>
                      <a:pt x="27825" y="59871"/>
                    </a:moveTo>
                    <a:cubicBezTo>
                      <a:pt x="44417" y="91391"/>
                      <a:pt x="31499" y="131293"/>
                      <a:pt x="48493" y="162985"/>
                    </a:cubicBezTo>
                    <a:cubicBezTo>
                      <a:pt x="55440" y="174813"/>
                      <a:pt x="69794" y="181932"/>
                      <a:pt x="83171" y="177052"/>
                    </a:cubicBezTo>
                    <a:cubicBezTo>
                      <a:pt x="97008" y="171999"/>
                      <a:pt x="112452" y="167980"/>
                      <a:pt x="123188" y="157531"/>
                    </a:cubicBezTo>
                    <a:cubicBezTo>
                      <a:pt x="144087" y="141054"/>
                      <a:pt x="100682" y="6993"/>
                      <a:pt x="146727" y="25882"/>
                    </a:cubicBezTo>
                    <a:cubicBezTo>
                      <a:pt x="150402" y="30648"/>
                      <a:pt x="150861" y="34839"/>
                      <a:pt x="152526" y="41327"/>
                    </a:cubicBezTo>
                    <a:cubicBezTo>
                      <a:pt x="160851" y="82262"/>
                      <a:pt x="171186" y="122796"/>
                      <a:pt x="181290" y="163330"/>
                    </a:cubicBezTo>
                    <a:cubicBezTo>
                      <a:pt x="186687" y="195654"/>
                      <a:pt x="224293" y="264090"/>
                      <a:pt x="181692" y="281946"/>
                    </a:cubicBezTo>
                    <a:cubicBezTo>
                      <a:pt x="165961" y="258292"/>
                      <a:pt x="165789" y="181071"/>
                      <a:pt x="125714" y="192726"/>
                    </a:cubicBezTo>
                    <a:cubicBezTo>
                      <a:pt x="105218" y="198237"/>
                      <a:pt x="81276" y="203806"/>
                      <a:pt x="67669" y="221260"/>
                    </a:cubicBezTo>
                    <a:cubicBezTo>
                      <a:pt x="62904" y="230389"/>
                      <a:pt x="66866" y="241125"/>
                      <a:pt x="66119" y="250943"/>
                    </a:cubicBezTo>
                    <a:cubicBezTo>
                      <a:pt x="65717" y="285391"/>
                      <a:pt x="78463" y="324202"/>
                      <a:pt x="61009" y="355952"/>
                    </a:cubicBezTo>
                    <a:cubicBezTo>
                      <a:pt x="34657" y="344182"/>
                      <a:pt x="27825" y="210811"/>
                      <a:pt x="22428" y="178372"/>
                    </a:cubicBezTo>
                    <a:cubicBezTo>
                      <a:pt x="18925" y="139274"/>
                      <a:pt x="10715" y="96788"/>
                      <a:pt x="27825" y="598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24"/>
              <p:cNvSpPr/>
              <p:nvPr/>
            </p:nvSpPr>
            <p:spPr>
              <a:xfrm>
                <a:off x="13193122" y="4300259"/>
                <a:ext cx="1016157" cy="960191"/>
              </a:xfrm>
              <a:custGeom>
                <a:avLst/>
                <a:gdLst/>
                <a:ahLst/>
                <a:cxnLst/>
                <a:rect l="l" t="t" r="r" b="b"/>
                <a:pathLst>
                  <a:path w="1016157" h="960191" extrusionOk="0">
                    <a:moveTo>
                      <a:pt x="781220" y="4605"/>
                    </a:moveTo>
                    <a:cubicBezTo>
                      <a:pt x="669608" y="38019"/>
                      <a:pt x="559088" y="76486"/>
                      <a:pt x="452873" y="124713"/>
                    </a:cubicBezTo>
                    <a:cubicBezTo>
                      <a:pt x="411134" y="144464"/>
                      <a:pt x="369337" y="164041"/>
                      <a:pt x="325760" y="179371"/>
                    </a:cubicBezTo>
                    <a:cubicBezTo>
                      <a:pt x="248252" y="208652"/>
                      <a:pt x="169768" y="235291"/>
                      <a:pt x="90423" y="259175"/>
                    </a:cubicBezTo>
                    <a:cubicBezTo>
                      <a:pt x="68319" y="267902"/>
                      <a:pt x="40875" y="268878"/>
                      <a:pt x="22847" y="285069"/>
                    </a:cubicBezTo>
                    <a:cubicBezTo>
                      <a:pt x="19632" y="288399"/>
                      <a:pt x="18312" y="292647"/>
                      <a:pt x="18484" y="296896"/>
                    </a:cubicBezTo>
                    <a:cubicBezTo>
                      <a:pt x="15039" y="295518"/>
                      <a:pt x="11537" y="294714"/>
                      <a:pt x="8149" y="296953"/>
                    </a:cubicBezTo>
                    <a:cubicBezTo>
                      <a:pt x="6427" y="298331"/>
                      <a:pt x="5049" y="300283"/>
                      <a:pt x="4016" y="302522"/>
                    </a:cubicBezTo>
                    <a:cubicBezTo>
                      <a:pt x="-6261" y="305106"/>
                      <a:pt x="6370" y="334846"/>
                      <a:pt x="6886" y="343458"/>
                    </a:cubicBezTo>
                    <a:cubicBezTo>
                      <a:pt x="15326" y="380203"/>
                      <a:pt x="24570" y="416717"/>
                      <a:pt x="33928" y="453232"/>
                    </a:cubicBezTo>
                    <a:cubicBezTo>
                      <a:pt x="44377" y="493135"/>
                      <a:pt x="51669" y="533726"/>
                      <a:pt x="60051" y="574087"/>
                    </a:cubicBezTo>
                    <a:cubicBezTo>
                      <a:pt x="77447" y="645165"/>
                      <a:pt x="100528" y="714865"/>
                      <a:pt x="122746" y="784565"/>
                    </a:cubicBezTo>
                    <a:cubicBezTo>
                      <a:pt x="136928" y="826419"/>
                      <a:pt x="146745" y="869536"/>
                      <a:pt x="157769" y="912252"/>
                    </a:cubicBezTo>
                    <a:cubicBezTo>
                      <a:pt x="161500" y="924481"/>
                      <a:pt x="163797" y="937801"/>
                      <a:pt x="171490" y="948307"/>
                    </a:cubicBezTo>
                    <a:cubicBezTo>
                      <a:pt x="188312" y="967713"/>
                      <a:pt x="217191" y="958527"/>
                      <a:pt x="238836" y="954164"/>
                    </a:cubicBezTo>
                    <a:cubicBezTo>
                      <a:pt x="286489" y="944805"/>
                      <a:pt x="329836" y="923448"/>
                      <a:pt x="373241" y="902434"/>
                    </a:cubicBezTo>
                    <a:cubicBezTo>
                      <a:pt x="416358" y="884636"/>
                      <a:pt x="460337" y="868675"/>
                      <a:pt x="503741" y="851566"/>
                    </a:cubicBezTo>
                    <a:cubicBezTo>
                      <a:pt x="587335" y="830036"/>
                      <a:pt x="667254" y="798918"/>
                      <a:pt x="746427" y="765044"/>
                    </a:cubicBezTo>
                    <a:cubicBezTo>
                      <a:pt x="769220" y="756489"/>
                      <a:pt x="793162" y="752011"/>
                      <a:pt x="816759" y="746213"/>
                    </a:cubicBezTo>
                    <a:cubicBezTo>
                      <a:pt x="850345" y="736739"/>
                      <a:pt x="882612" y="723132"/>
                      <a:pt x="914993" y="710214"/>
                    </a:cubicBezTo>
                    <a:cubicBezTo>
                      <a:pt x="945709" y="695574"/>
                      <a:pt x="985439" y="689029"/>
                      <a:pt x="1009610" y="664456"/>
                    </a:cubicBezTo>
                    <a:cubicBezTo>
                      <a:pt x="1022183" y="643960"/>
                      <a:pt x="1013801" y="619099"/>
                      <a:pt x="1008002" y="597742"/>
                    </a:cubicBezTo>
                    <a:cubicBezTo>
                      <a:pt x="988597" y="517478"/>
                      <a:pt x="959258" y="440200"/>
                      <a:pt x="937786" y="360567"/>
                    </a:cubicBezTo>
                    <a:cubicBezTo>
                      <a:pt x="914476" y="258314"/>
                      <a:pt x="890994" y="155315"/>
                      <a:pt x="847647" y="59262"/>
                    </a:cubicBezTo>
                    <a:cubicBezTo>
                      <a:pt x="832318" y="26881"/>
                      <a:pt x="827782" y="-13825"/>
                      <a:pt x="781220" y="4605"/>
                    </a:cubicBezTo>
                    <a:close/>
                    <a:moveTo>
                      <a:pt x="553404" y="123852"/>
                    </a:moveTo>
                    <a:cubicBezTo>
                      <a:pt x="634069" y="92906"/>
                      <a:pt x="714276" y="64372"/>
                      <a:pt x="797697" y="39856"/>
                    </a:cubicBezTo>
                    <a:cubicBezTo>
                      <a:pt x="816644" y="80275"/>
                      <a:pt x="832260" y="121785"/>
                      <a:pt x="845810" y="163927"/>
                    </a:cubicBezTo>
                    <a:cubicBezTo>
                      <a:pt x="788224" y="179256"/>
                      <a:pt x="734945" y="208365"/>
                      <a:pt x="676613" y="222144"/>
                    </a:cubicBezTo>
                    <a:cubicBezTo>
                      <a:pt x="641418" y="230928"/>
                      <a:pt x="608348" y="246315"/>
                      <a:pt x="573384" y="255903"/>
                    </a:cubicBezTo>
                    <a:cubicBezTo>
                      <a:pt x="565288" y="258544"/>
                      <a:pt x="499722" y="275883"/>
                      <a:pt x="462633" y="293049"/>
                    </a:cubicBezTo>
                    <a:cubicBezTo>
                      <a:pt x="451265" y="254238"/>
                      <a:pt x="439840" y="215484"/>
                      <a:pt x="436453" y="175122"/>
                    </a:cubicBezTo>
                    <a:cubicBezTo>
                      <a:pt x="475149" y="157324"/>
                      <a:pt x="513501" y="138780"/>
                      <a:pt x="553404" y="123852"/>
                    </a:cubicBezTo>
                    <a:close/>
                    <a:moveTo>
                      <a:pt x="872564" y="255788"/>
                    </a:moveTo>
                    <a:cubicBezTo>
                      <a:pt x="821237" y="267730"/>
                      <a:pt x="769852" y="279729"/>
                      <a:pt x="719099" y="293968"/>
                    </a:cubicBezTo>
                    <a:cubicBezTo>
                      <a:pt x="680115" y="297815"/>
                      <a:pt x="644117" y="314522"/>
                      <a:pt x="605363" y="319057"/>
                    </a:cubicBezTo>
                    <a:cubicBezTo>
                      <a:pt x="569307" y="320952"/>
                      <a:pt x="535835" y="334961"/>
                      <a:pt x="501559" y="344893"/>
                    </a:cubicBezTo>
                    <a:cubicBezTo>
                      <a:pt x="496794" y="346558"/>
                      <a:pt x="486632" y="348396"/>
                      <a:pt x="478652" y="351611"/>
                    </a:cubicBezTo>
                    <a:cubicBezTo>
                      <a:pt x="475781" y="339439"/>
                      <a:pt x="472566" y="327325"/>
                      <a:pt x="469121" y="315268"/>
                    </a:cubicBezTo>
                    <a:cubicBezTo>
                      <a:pt x="497081" y="308436"/>
                      <a:pt x="524640" y="298733"/>
                      <a:pt x="552887" y="292877"/>
                    </a:cubicBezTo>
                    <a:cubicBezTo>
                      <a:pt x="599966" y="283691"/>
                      <a:pt x="644634" y="265835"/>
                      <a:pt x="691425" y="255443"/>
                    </a:cubicBezTo>
                    <a:cubicBezTo>
                      <a:pt x="747863" y="242755"/>
                      <a:pt x="799075" y="217264"/>
                      <a:pt x="854479" y="201245"/>
                    </a:cubicBezTo>
                    <a:cubicBezTo>
                      <a:pt x="855398" y="201016"/>
                      <a:pt x="856202" y="200614"/>
                      <a:pt x="857005" y="200269"/>
                    </a:cubicBezTo>
                    <a:cubicBezTo>
                      <a:pt x="862460" y="218699"/>
                      <a:pt x="867627" y="237186"/>
                      <a:pt x="872564" y="255788"/>
                    </a:cubicBezTo>
                    <a:close/>
                    <a:moveTo>
                      <a:pt x="949383" y="530511"/>
                    </a:moveTo>
                    <a:cubicBezTo>
                      <a:pt x="821983" y="560768"/>
                      <a:pt x="702391" y="617434"/>
                      <a:pt x="574187" y="645165"/>
                    </a:cubicBezTo>
                    <a:cubicBezTo>
                      <a:pt x="568561" y="646486"/>
                      <a:pt x="560408" y="646773"/>
                      <a:pt x="553576" y="648495"/>
                    </a:cubicBezTo>
                    <a:cubicBezTo>
                      <a:pt x="552944" y="645739"/>
                      <a:pt x="552255" y="643041"/>
                      <a:pt x="551624" y="640285"/>
                    </a:cubicBezTo>
                    <a:cubicBezTo>
                      <a:pt x="548868" y="629606"/>
                      <a:pt x="546227" y="618927"/>
                      <a:pt x="543471" y="608248"/>
                    </a:cubicBezTo>
                    <a:cubicBezTo>
                      <a:pt x="593536" y="605378"/>
                      <a:pt x="641992" y="582986"/>
                      <a:pt x="690966" y="573284"/>
                    </a:cubicBezTo>
                    <a:cubicBezTo>
                      <a:pt x="722486" y="568576"/>
                      <a:pt x="751996" y="557036"/>
                      <a:pt x="782024" y="546874"/>
                    </a:cubicBezTo>
                    <a:cubicBezTo>
                      <a:pt x="835648" y="534645"/>
                      <a:pt x="887951" y="517937"/>
                      <a:pt x="940657" y="502780"/>
                    </a:cubicBezTo>
                    <a:cubicBezTo>
                      <a:pt x="943642" y="512081"/>
                      <a:pt x="946513" y="521267"/>
                      <a:pt x="949383" y="530511"/>
                    </a:cubicBezTo>
                    <a:close/>
                    <a:moveTo>
                      <a:pt x="518554" y="660724"/>
                    </a:moveTo>
                    <a:cubicBezTo>
                      <a:pt x="522228" y="675652"/>
                      <a:pt x="525443" y="690809"/>
                      <a:pt x="528601" y="705966"/>
                    </a:cubicBezTo>
                    <a:cubicBezTo>
                      <a:pt x="501330" y="694426"/>
                      <a:pt x="472508" y="686905"/>
                      <a:pt x="443917" y="679269"/>
                    </a:cubicBezTo>
                    <a:cubicBezTo>
                      <a:pt x="464069" y="644763"/>
                      <a:pt x="485197" y="609454"/>
                      <a:pt x="497655" y="571274"/>
                    </a:cubicBezTo>
                    <a:cubicBezTo>
                      <a:pt x="504545" y="601072"/>
                      <a:pt x="511435" y="630812"/>
                      <a:pt x="518554" y="660724"/>
                    </a:cubicBezTo>
                    <a:close/>
                    <a:moveTo>
                      <a:pt x="886401" y="480044"/>
                    </a:moveTo>
                    <a:cubicBezTo>
                      <a:pt x="845350" y="492618"/>
                      <a:pt x="803381" y="502206"/>
                      <a:pt x="762560" y="515583"/>
                    </a:cubicBezTo>
                    <a:cubicBezTo>
                      <a:pt x="741088" y="523908"/>
                      <a:pt x="719960" y="532865"/>
                      <a:pt x="697511" y="538147"/>
                    </a:cubicBezTo>
                    <a:cubicBezTo>
                      <a:pt x="643256" y="551237"/>
                      <a:pt x="592387" y="574834"/>
                      <a:pt x="539223" y="591254"/>
                    </a:cubicBezTo>
                    <a:cubicBezTo>
                      <a:pt x="531472" y="560710"/>
                      <a:pt x="523664" y="530166"/>
                      <a:pt x="515970" y="499565"/>
                    </a:cubicBezTo>
                    <a:cubicBezTo>
                      <a:pt x="538132" y="492905"/>
                      <a:pt x="560351" y="486245"/>
                      <a:pt x="582570" y="479815"/>
                    </a:cubicBezTo>
                    <a:cubicBezTo>
                      <a:pt x="610013" y="469653"/>
                      <a:pt x="637514" y="459663"/>
                      <a:pt x="665417" y="450591"/>
                    </a:cubicBezTo>
                    <a:cubicBezTo>
                      <a:pt x="656863" y="471547"/>
                      <a:pt x="666680" y="499967"/>
                      <a:pt x="695789" y="507775"/>
                    </a:cubicBezTo>
                    <a:cubicBezTo>
                      <a:pt x="729088" y="515698"/>
                      <a:pt x="772034" y="498244"/>
                      <a:pt x="776282" y="461041"/>
                    </a:cubicBezTo>
                    <a:cubicBezTo>
                      <a:pt x="778981" y="446113"/>
                      <a:pt x="774158" y="428832"/>
                      <a:pt x="761814" y="420220"/>
                    </a:cubicBezTo>
                    <a:cubicBezTo>
                      <a:pt x="808032" y="403168"/>
                      <a:pt x="853675" y="384222"/>
                      <a:pt x="901501" y="372280"/>
                    </a:cubicBezTo>
                    <a:cubicBezTo>
                      <a:pt x="903395" y="380145"/>
                      <a:pt x="905290" y="388011"/>
                      <a:pt x="907185" y="395877"/>
                    </a:cubicBezTo>
                    <a:cubicBezTo>
                      <a:pt x="913672" y="418957"/>
                      <a:pt x="920964" y="441865"/>
                      <a:pt x="928313" y="464772"/>
                    </a:cubicBezTo>
                    <a:cubicBezTo>
                      <a:pt x="912409" y="469767"/>
                      <a:pt x="896046" y="477518"/>
                      <a:pt x="886401" y="480044"/>
                    </a:cubicBezTo>
                    <a:close/>
                    <a:moveTo>
                      <a:pt x="714391" y="436181"/>
                    </a:moveTo>
                    <a:cubicBezTo>
                      <a:pt x="716458" y="448123"/>
                      <a:pt x="728916" y="450534"/>
                      <a:pt x="739366" y="451280"/>
                    </a:cubicBezTo>
                    <a:cubicBezTo>
                      <a:pt x="743155" y="479643"/>
                      <a:pt x="687579" y="491584"/>
                      <a:pt x="678852" y="463911"/>
                    </a:cubicBezTo>
                    <a:cubicBezTo>
                      <a:pt x="676728" y="457940"/>
                      <a:pt x="677359" y="451625"/>
                      <a:pt x="679828" y="446113"/>
                    </a:cubicBezTo>
                    <a:cubicBezTo>
                      <a:pt x="691253" y="442553"/>
                      <a:pt x="702736" y="439224"/>
                      <a:pt x="714391" y="436181"/>
                    </a:cubicBezTo>
                    <a:close/>
                    <a:moveTo>
                      <a:pt x="892429" y="334731"/>
                    </a:moveTo>
                    <a:cubicBezTo>
                      <a:pt x="849714" y="345582"/>
                      <a:pt x="808606" y="361773"/>
                      <a:pt x="767326" y="377160"/>
                    </a:cubicBezTo>
                    <a:cubicBezTo>
                      <a:pt x="702908" y="403053"/>
                      <a:pt x="634758" y="417694"/>
                      <a:pt x="570685" y="444793"/>
                    </a:cubicBezTo>
                    <a:cubicBezTo>
                      <a:pt x="549385" y="451165"/>
                      <a:pt x="528142" y="457481"/>
                      <a:pt x="506899" y="463911"/>
                    </a:cubicBezTo>
                    <a:cubicBezTo>
                      <a:pt x="499033" y="432678"/>
                      <a:pt x="491168" y="401503"/>
                      <a:pt x="483245" y="370270"/>
                    </a:cubicBezTo>
                    <a:cubicBezTo>
                      <a:pt x="508621" y="370442"/>
                      <a:pt x="534285" y="360165"/>
                      <a:pt x="559145" y="355917"/>
                    </a:cubicBezTo>
                    <a:cubicBezTo>
                      <a:pt x="586072" y="349544"/>
                      <a:pt x="614090" y="353218"/>
                      <a:pt x="641016" y="346845"/>
                    </a:cubicBezTo>
                    <a:cubicBezTo>
                      <a:pt x="721395" y="329105"/>
                      <a:pt x="802003" y="312570"/>
                      <a:pt x="882152" y="292992"/>
                    </a:cubicBezTo>
                    <a:cubicBezTo>
                      <a:pt x="885597" y="306886"/>
                      <a:pt x="889042" y="320780"/>
                      <a:pt x="892429" y="334731"/>
                    </a:cubicBezTo>
                    <a:close/>
                    <a:moveTo>
                      <a:pt x="97025" y="589589"/>
                    </a:moveTo>
                    <a:cubicBezTo>
                      <a:pt x="88011" y="555600"/>
                      <a:pt x="79514" y="521497"/>
                      <a:pt x="70558" y="487566"/>
                    </a:cubicBezTo>
                    <a:cubicBezTo>
                      <a:pt x="72682" y="488312"/>
                      <a:pt x="75266" y="488943"/>
                      <a:pt x="78366" y="489288"/>
                    </a:cubicBezTo>
                    <a:cubicBezTo>
                      <a:pt x="119876" y="494627"/>
                      <a:pt x="160582" y="486647"/>
                      <a:pt x="201345" y="478437"/>
                    </a:cubicBezTo>
                    <a:cubicBezTo>
                      <a:pt x="210818" y="500484"/>
                      <a:pt x="212483" y="525171"/>
                      <a:pt x="220177" y="547677"/>
                    </a:cubicBezTo>
                    <a:cubicBezTo>
                      <a:pt x="179413" y="562547"/>
                      <a:pt x="139683" y="580633"/>
                      <a:pt x="97025" y="589589"/>
                    </a:cubicBezTo>
                    <a:close/>
                    <a:moveTo>
                      <a:pt x="303656" y="556404"/>
                    </a:moveTo>
                    <a:cubicBezTo>
                      <a:pt x="332305" y="550491"/>
                      <a:pt x="360610" y="543544"/>
                      <a:pt x="388857" y="536080"/>
                    </a:cubicBezTo>
                    <a:cubicBezTo>
                      <a:pt x="369394" y="570815"/>
                      <a:pt x="350448" y="606067"/>
                      <a:pt x="328286" y="639137"/>
                    </a:cubicBezTo>
                    <a:cubicBezTo>
                      <a:pt x="286202" y="627023"/>
                      <a:pt x="248252" y="605263"/>
                      <a:pt x="210531" y="582757"/>
                    </a:cubicBezTo>
                    <a:cubicBezTo>
                      <a:pt x="241190" y="572308"/>
                      <a:pt x="271906" y="561973"/>
                      <a:pt x="303656" y="556404"/>
                    </a:cubicBezTo>
                    <a:close/>
                    <a:moveTo>
                      <a:pt x="351653" y="510473"/>
                    </a:moveTo>
                    <a:cubicBezTo>
                      <a:pt x="351940" y="483087"/>
                      <a:pt x="346888" y="455414"/>
                      <a:pt x="344649" y="428085"/>
                    </a:cubicBezTo>
                    <a:cubicBezTo>
                      <a:pt x="380475" y="410345"/>
                      <a:pt x="421296" y="408335"/>
                      <a:pt x="459533" y="398345"/>
                    </a:cubicBezTo>
                    <a:cubicBezTo>
                      <a:pt x="464930" y="423492"/>
                      <a:pt x="470384" y="448582"/>
                      <a:pt x="475838" y="473614"/>
                    </a:cubicBezTo>
                    <a:cubicBezTo>
                      <a:pt x="459820" y="478724"/>
                      <a:pt x="443802" y="483891"/>
                      <a:pt x="427956" y="489460"/>
                    </a:cubicBezTo>
                    <a:cubicBezTo>
                      <a:pt x="402751" y="497326"/>
                      <a:pt x="377202" y="503986"/>
                      <a:pt x="351653" y="510473"/>
                    </a:cubicBezTo>
                    <a:close/>
                    <a:moveTo>
                      <a:pt x="376111" y="201705"/>
                    </a:moveTo>
                    <a:cubicBezTo>
                      <a:pt x="391441" y="195504"/>
                      <a:pt x="406541" y="188844"/>
                      <a:pt x="421640" y="182012"/>
                    </a:cubicBezTo>
                    <a:cubicBezTo>
                      <a:pt x="420779" y="197571"/>
                      <a:pt x="421583" y="212958"/>
                      <a:pt x="423420" y="228230"/>
                    </a:cubicBezTo>
                    <a:cubicBezTo>
                      <a:pt x="422387" y="234602"/>
                      <a:pt x="422214" y="241090"/>
                      <a:pt x="422272" y="247520"/>
                    </a:cubicBezTo>
                    <a:cubicBezTo>
                      <a:pt x="422272" y="248841"/>
                      <a:pt x="423363" y="249932"/>
                      <a:pt x="424683" y="249932"/>
                    </a:cubicBezTo>
                    <a:cubicBezTo>
                      <a:pt x="425544" y="249702"/>
                      <a:pt x="426061" y="249243"/>
                      <a:pt x="426463" y="248611"/>
                    </a:cubicBezTo>
                    <a:cubicBezTo>
                      <a:pt x="429965" y="268419"/>
                      <a:pt x="434730" y="288054"/>
                      <a:pt x="439611" y="307690"/>
                    </a:cubicBezTo>
                    <a:cubicBezTo>
                      <a:pt x="438290" y="309297"/>
                      <a:pt x="437544" y="310847"/>
                      <a:pt x="437371" y="312340"/>
                    </a:cubicBezTo>
                    <a:cubicBezTo>
                      <a:pt x="426348" y="306312"/>
                      <a:pt x="412454" y="311479"/>
                      <a:pt x="400512" y="312512"/>
                    </a:cubicBezTo>
                    <a:cubicBezTo>
                      <a:pt x="269782" y="334272"/>
                      <a:pt x="315368" y="353907"/>
                      <a:pt x="262835" y="243616"/>
                    </a:cubicBezTo>
                    <a:cubicBezTo>
                      <a:pt x="300843" y="230182"/>
                      <a:pt x="338563" y="216230"/>
                      <a:pt x="376111" y="201705"/>
                    </a:cubicBezTo>
                    <a:close/>
                    <a:moveTo>
                      <a:pt x="20206" y="325430"/>
                    </a:moveTo>
                    <a:cubicBezTo>
                      <a:pt x="25603" y="320206"/>
                      <a:pt x="26809" y="309584"/>
                      <a:pt x="18197" y="305967"/>
                    </a:cubicBezTo>
                    <a:cubicBezTo>
                      <a:pt x="18197" y="305910"/>
                      <a:pt x="18197" y="305795"/>
                      <a:pt x="18139" y="305738"/>
                    </a:cubicBezTo>
                    <a:cubicBezTo>
                      <a:pt x="18943" y="305451"/>
                      <a:pt x="19804" y="305221"/>
                      <a:pt x="20666" y="305049"/>
                    </a:cubicBezTo>
                    <a:cubicBezTo>
                      <a:pt x="23307" y="310101"/>
                      <a:pt x="28014" y="314005"/>
                      <a:pt x="33985" y="314522"/>
                    </a:cubicBezTo>
                    <a:cubicBezTo>
                      <a:pt x="41392" y="315785"/>
                      <a:pt x="48396" y="313087"/>
                      <a:pt x="55171" y="310503"/>
                    </a:cubicBezTo>
                    <a:cubicBezTo>
                      <a:pt x="80433" y="302408"/>
                      <a:pt x="105982" y="295116"/>
                      <a:pt x="131301" y="287078"/>
                    </a:cubicBezTo>
                    <a:cubicBezTo>
                      <a:pt x="147434" y="282141"/>
                      <a:pt x="163453" y="277031"/>
                      <a:pt x="179471" y="271864"/>
                    </a:cubicBezTo>
                    <a:cubicBezTo>
                      <a:pt x="180217" y="304245"/>
                      <a:pt x="187738" y="336856"/>
                      <a:pt x="191068" y="369007"/>
                    </a:cubicBezTo>
                    <a:cubicBezTo>
                      <a:pt x="158630" y="386575"/>
                      <a:pt x="120794" y="391685"/>
                      <a:pt x="85256" y="400183"/>
                    </a:cubicBezTo>
                    <a:cubicBezTo>
                      <a:pt x="75266" y="403283"/>
                      <a:pt x="59305" y="405924"/>
                      <a:pt x="49315" y="412584"/>
                    </a:cubicBezTo>
                    <a:cubicBezTo>
                      <a:pt x="44550" y="396967"/>
                      <a:pt x="39555" y="381408"/>
                      <a:pt x="34158" y="365907"/>
                    </a:cubicBezTo>
                    <a:cubicBezTo>
                      <a:pt x="29565" y="352472"/>
                      <a:pt x="25603" y="338635"/>
                      <a:pt x="20206" y="325430"/>
                    </a:cubicBezTo>
                    <a:close/>
                    <a:moveTo>
                      <a:pt x="59305" y="446458"/>
                    </a:moveTo>
                    <a:cubicBezTo>
                      <a:pt x="69639" y="446400"/>
                      <a:pt x="81811" y="440601"/>
                      <a:pt x="92490" y="438362"/>
                    </a:cubicBezTo>
                    <a:cubicBezTo>
                      <a:pt x="127110" y="430324"/>
                      <a:pt x="163625" y="423090"/>
                      <a:pt x="197097" y="408565"/>
                    </a:cubicBezTo>
                    <a:cubicBezTo>
                      <a:pt x="226550" y="395532"/>
                      <a:pt x="231832" y="379743"/>
                      <a:pt x="222186" y="350003"/>
                    </a:cubicBezTo>
                    <a:cubicBezTo>
                      <a:pt x="216215" y="320837"/>
                      <a:pt x="210876" y="292590"/>
                      <a:pt x="204962" y="263539"/>
                    </a:cubicBezTo>
                    <a:cubicBezTo>
                      <a:pt x="221095" y="258142"/>
                      <a:pt x="237171" y="252688"/>
                      <a:pt x="253247" y="247061"/>
                    </a:cubicBezTo>
                    <a:cubicBezTo>
                      <a:pt x="254912" y="264055"/>
                      <a:pt x="265591" y="294083"/>
                      <a:pt x="265361" y="300111"/>
                    </a:cubicBezTo>
                    <a:cubicBezTo>
                      <a:pt x="270069" y="322962"/>
                      <a:pt x="268978" y="355859"/>
                      <a:pt x="298374" y="360797"/>
                    </a:cubicBezTo>
                    <a:cubicBezTo>
                      <a:pt x="339998" y="366079"/>
                      <a:pt x="381393" y="349831"/>
                      <a:pt x="423018" y="347764"/>
                    </a:cubicBezTo>
                    <a:cubicBezTo>
                      <a:pt x="430137" y="347649"/>
                      <a:pt x="438060" y="346386"/>
                      <a:pt x="442653" y="340071"/>
                    </a:cubicBezTo>
                    <a:cubicBezTo>
                      <a:pt x="444261" y="338119"/>
                      <a:pt x="445295" y="335822"/>
                      <a:pt x="445926" y="333468"/>
                    </a:cubicBezTo>
                    <a:cubicBezTo>
                      <a:pt x="448165" y="342884"/>
                      <a:pt x="450289" y="352357"/>
                      <a:pt x="452184" y="361830"/>
                    </a:cubicBezTo>
                    <a:cubicBezTo>
                      <a:pt x="451725" y="361945"/>
                      <a:pt x="451323" y="361945"/>
                      <a:pt x="450864" y="362060"/>
                    </a:cubicBezTo>
                    <a:cubicBezTo>
                      <a:pt x="410157" y="377734"/>
                      <a:pt x="356361" y="377160"/>
                      <a:pt x="326851" y="412469"/>
                    </a:cubicBezTo>
                    <a:cubicBezTo>
                      <a:pt x="311120" y="406785"/>
                      <a:pt x="321052" y="464945"/>
                      <a:pt x="319272" y="474820"/>
                    </a:cubicBezTo>
                    <a:cubicBezTo>
                      <a:pt x="321569" y="488255"/>
                      <a:pt x="316803" y="505651"/>
                      <a:pt x="323636" y="517593"/>
                    </a:cubicBezTo>
                    <a:cubicBezTo>
                      <a:pt x="301187" y="523277"/>
                      <a:pt x="278853" y="529075"/>
                      <a:pt x="256634" y="535735"/>
                    </a:cubicBezTo>
                    <a:cubicBezTo>
                      <a:pt x="221095" y="378538"/>
                      <a:pt x="210646" y="464083"/>
                      <a:pt x="81237" y="470227"/>
                    </a:cubicBezTo>
                    <a:cubicBezTo>
                      <a:pt x="74864" y="470284"/>
                      <a:pt x="70041" y="471777"/>
                      <a:pt x="66883" y="473844"/>
                    </a:cubicBezTo>
                    <a:cubicBezTo>
                      <a:pt x="64415" y="464658"/>
                      <a:pt x="61888" y="455529"/>
                      <a:pt x="59305" y="446458"/>
                    </a:cubicBezTo>
                    <a:close/>
                    <a:moveTo>
                      <a:pt x="158630" y="777044"/>
                    </a:moveTo>
                    <a:cubicBezTo>
                      <a:pt x="145425" y="739553"/>
                      <a:pt x="132966" y="700626"/>
                      <a:pt x="120278" y="661815"/>
                    </a:cubicBezTo>
                    <a:cubicBezTo>
                      <a:pt x="169481" y="680761"/>
                      <a:pt x="212598" y="712052"/>
                      <a:pt x="262203" y="730653"/>
                    </a:cubicBezTo>
                    <a:cubicBezTo>
                      <a:pt x="252443" y="786230"/>
                      <a:pt x="212541" y="829806"/>
                      <a:pt x="188255" y="879871"/>
                    </a:cubicBezTo>
                    <a:cubicBezTo>
                      <a:pt x="178954" y="845480"/>
                      <a:pt x="170916" y="810630"/>
                      <a:pt x="158630" y="777044"/>
                    </a:cubicBezTo>
                    <a:close/>
                    <a:moveTo>
                      <a:pt x="342984" y="873957"/>
                    </a:moveTo>
                    <a:cubicBezTo>
                      <a:pt x="328631" y="881306"/>
                      <a:pt x="313933" y="888253"/>
                      <a:pt x="299005" y="894569"/>
                    </a:cubicBezTo>
                    <a:cubicBezTo>
                      <a:pt x="308880" y="866781"/>
                      <a:pt x="322430" y="838993"/>
                      <a:pt x="330468" y="810343"/>
                    </a:cubicBezTo>
                    <a:cubicBezTo>
                      <a:pt x="333568" y="804946"/>
                      <a:pt x="336841" y="799607"/>
                      <a:pt x="340343" y="794497"/>
                    </a:cubicBezTo>
                    <a:cubicBezTo>
                      <a:pt x="376571" y="803626"/>
                      <a:pt x="413373" y="813846"/>
                      <a:pt x="447534" y="829232"/>
                    </a:cubicBezTo>
                    <a:cubicBezTo>
                      <a:pt x="448567" y="829749"/>
                      <a:pt x="449658" y="830266"/>
                      <a:pt x="450691" y="830782"/>
                    </a:cubicBezTo>
                    <a:cubicBezTo>
                      <a:pt x="414578" y="844734"/>
                      <a:pt x="377891" y="857307"/>
                      <a:pt x="342984" y="873957"/>
                    </a:cubicBezTo>
                    <a:close/>
                    <a:moveTo>
                      <a:pt x="495244" y="813960"/>
                    </a:moveTo>
                    <a:cubicBezTo>
                      <a:pt x="490307" y="805922"/>
                      <a:pt x="479972" y="802707"/>
                      <a:pt x="471647" y="798975"/>
                    </a:cubicBezTo>
                    <a:cubicBezTo>
                      <a:pt x="446787" y="785770"/>
                      <a:pt x="419573" y="779225"/>
                      <a:pt x="392589" y="771934"/>
                    </a:cubicBezTo>
                    <a:cubicBezTo>
                      <a:pt x="372724" y="767513"/>
                      <a:pt x="351424" y="757695"/>
                      <a:pt x="331099" y="764240"/>
                    </a:cubicBezTo>
                    <a:cubicBezTo>
                      <a:pt x="321856" y="767628"/>
                      <a:pt x="317779" y="777331"/>
                      <a:pt x="315885" y="786230"/>
                    </a:cubicBezTo>
                    <a:cubicBezTo>
                      <a:pt x="312210" y="798229"/>
                      <a:pt x="307215" y="810114"/>
                      <a:pt x="302967" y="822170"/>
                    </a:cubicBezTo>
                    <a:cubicBezTo>
                      <a:pt x="295848" y="837729"/>
                      <a:pt x="289819" y="851853"/>
                      <a:pt x="287465" y="855011"/>
                    </a:cubicBezTo>
                    <a:cubicBezTo>
                      <a:pt x="283446" y="867527"/>
                      <a:pt x="264270" y="891066"/>
                      <a:pt x="263237" y="907774"/>
                    </a:cubicBezTo>
                    <a:cubicBezTo>
                      <a:pt x="246702" y="913113"/>
                      <a:pt x="229765" y="917247"/>
                      <a:pt x="212541" y="919830"/>
                    </a:cubicBezTo>
                    <a:cubicBezTo>
                      <a:pt x="223220" y="902721"/>
                      <a:pt x="231085" y="877459"/>
                      <a:pt x="239353" y="866953"/>
                    </a:cubicBezTo>
                    <a:cubicBezTo>
                      <a:pt x="259792" y="827912"/>
                      <a:pt x="325875" y="743629"/>
                      <a:pt x="289704" y="702578"/>
                    </a:cubicBezTo>
                    <a:cubicBezTo>
                      <a:pt x="280059" y="696205"/>
                      <a:pt x="268002" y="694541"/>
                      <a:pt x="257381" y="690292"/>
                    </a:cubicBezTo>
                    <a:cubicBezTo>
                      <a:pt x="233669" y="681737"/>
                      <a:pt x="210646" y="671288"/>
                      <a:pt x="187222" y="661930"/>
                    </a:cubicBezTo>
                    <a:cubicBezTo>
                      <a:pt x="165232" y="653375"/>
                      <a:pt x="139970" y="643328"/>
                      <a:pt x="116316" y="649471"/>
                    </a:cubicBezTo>
                    <a:cubicBezTo>
                      <a:pt x="112182" y="636840"/>
                      <a:pt x="107934" y="624324"/>
                      <a:pt x="103685" y="611808"/>
                    </a:cubicBezTo>
                    <a:cubicBezTo>
                      <a:pt x="126823" y="608593"/>
                      <a:pt x="149444" y="602507"/>
                      <a:pt x="171892" y="595445"/>
                    </a:cubicBezTo>
                    <a:cubicBezTo>
                      <a:pt x="173328" y="609052"/>
                      <a:pt x="192676" y="616516"/>
                      <a:pt x="203929" y="623922"/>
                    </a:cubicBezTo>
                    <a:cubicBezTo>
                      <a:pt x="235736" y="642122"/>
                      <a:pt x="268978" y="658542"/>
                      <a:pt x="303426" y="671001"/>
                    </a:cubicBezTo>
                    <a:cubicBezTo>
                      <a:pt x="318583" y="676168"/>
                      <a:pt x="338046" y="679728"/>
                      <a:pt x="350677" y="667269"/>
                    </a:cubicBezTo>
                    <a:cubicBezTo>
                      <a:pt x="367844" y="643787"/>
                      <a:pt x="378006" y="615597"/>
                      <a:pt x="391039" y="589704"/>
                    </a:cubicBezTo>
                    <a:cubicBezTo>
                      <a:pt x="395345" y="576958"/>
                      <a:pt x="413832" y="547390"/>
                      <a:pt x="413028" y="529477"/>
                    </a:cubicBezTo>
                    <a:cubicBezTo>
                      <a:pt x="436683" y="522932"/>
                      <a:pt x="460222" y="516100"/>
                      <a:pt x="483704" y="509096"/>
                    </a:cubicBezTo>
                    <a:cubicBezTo>
                      <a:pt x="485312" y="516272"/>
                      <a:pt x="486919" y="523506"/>
                      <a:pt x="488527" y="530683"/>
                    </a:cubicBezTo>
                    <a:cubicBezTo>
                      <a:pt x="487895" y="531659"/>
                      <a:pt x="487264" y="532692"/>
                      <a:pt x="486862" y="534070"/>
                    </a:cubicBezTo>
                    <a:cubicBezTo>
                      <a:pt x="474059" y="567313"/>
                      <a:pt x="455399" y="598029"/>
                      <a:pt x="436108" y="627941"/>
                    </a:cubicBezTo>
                    <a:cubicBezTo>
                      <a:pt x="425946" y="642926"/>
                      <a:pt x="415497" y="657681"/>
                      <a:pt x="405737" y="672838"/>
                    </a:cubicBezTo>
                    <a:cubicBezTo>
                      <a:pt x="401545" y="679613"/>
                      <a:pt x="400282" y="687479"/>
                      <a:pt x="403440" y="695000"/>
                    </a:cubicBezTo>
                    <a:cubicBezTo>
                      <a:pt x="410043" y="709123"/>
                      <a:pt x="426693" y="713889"/>
                      <a:pt x="440529" y="717735"/>
                    </a:cubicBezTo>
                    <a:cubicBezTo>
                      <a:pt x="471590" y="726347"/>
                      <a:pt x="499435" y="733582"/>
                      <a:pt x="529175" y="748739"/>
                    </a:cubicBezTo>
                    <a:cubicBezTo>
                      <a:pt x="532218" y="750461"/>
                      <a:pt x="535548" y="751208"/>
                      <a:pt x="538936" y="751208"/>
                    </a:cubicBezTo>
                    <a:cubicBezTo>
                      <a:pt x="542782" y="766652"/>
                      <a:pt x="547088" y="781981"/>
                      <a:pt x="552543" y="796909"/>
                    </a:cubicBezTo>
                    <a:cubicBezTo>
                      <a:pt x="533309" y="802478"/>
                      <a:pt x="514133" y="807817"/>
                      <a:pt x="495244" y="813960"/>
                    </a:cubicBezTo>
                    <a:close/>
                    <a:moveTo>
                      <a:pt x="797640" y="676972"/>
                    </a:moveTo>
                    <a:cubicBezTo>
                      <a:pt x="792990" y="681335"/>
                      <a:pt x="792473" y="687593"/>
                      <a:pt x="791956" y="693565"/>
                    </a:cubicBezTo>
                    <a:cubicBezTo>
                      <a:pt x="789602" y="699765"/>
                      <a:pt x="780416" y="700971"/>
                      <a:pt x="774502" y="702004"/>
                    </a:cubicBezTo>
                    <a:cubicBezTo>
                      <a:pt x="716056" y="700052"/>
                      <a:pt x="776053" y="639309"/>
                      <a:pt x="797640" y="676972"/>
                    </a:cubicBezTo>
                    <a:close/>
                    <a:moveTo>
                      <a:pt x="829332" y="701602"/>
                    </a:moveTo>
                    <a:cubicBezTo>
                      <a:pt x="829390" y="701201"/>
                      <a:pt x="829562" y="700799"/>
                      <a:pt x="829619" y="700339"/>
                    </a:cubicBezTo>
                    <a:cubicBezTo>
                      <a:pt x="830366" y="691785"/>
                      <a:pt x="830768" y="681680"/>
                      <a:pt x="823304" y="675824"/>
                    </a:cubicBezTo>
                    <a:cubicBezTo>
                      <a:pt x="823763" y="637874"/>
                      <a:pt x="778005" y="623061"/>
                      <a:pt x="747576" y="636553"/>
                    </a:cubicBezTo>
                    <a:cubicBezTo>
                      <a:pt x="708477" y="653892"/>
                      <a:pt x="700784" y="705507"/>
                      <a:pt x="733509" y="728644"/>
                    </a:cubicBezTo>
                    <a:cubicBezTo>
                      <a:pt x="691885" y="743514"/>
                      <a:pt x="652442" y="764011"/>
                      <a:pt x="610587" y="778364"/>
                    </a:cubicBezTo>
                    <a:cubicBezTo>
                      <a:pt x="602894" y="781235"/>
                      <a:pt x="595086" y="783876"/>
                      <a:pt x="587278" y="786402"/>
                    </a:cubicBezTo>
                    <a:cubicBezTo>
                      <a:pt x="587220" y="786057"/>
                      <a:pt x="587278" y="785770"/>
                      <a:pt x="587220" y="785426"/>
                    </a:cubicBezTo>
                    <a:cubicBezTo>
                      <a:pt x="577288" y="745351"/>
                      <a:pt x="567068" y="705277"/>
                      <a:pt x="557480" y="665088"/>
                    </a:cubicBezTo>
                    <a:cubicBezTo>
                      <a:pt x="557939" y="665145"/>
                      <a:pt x="558399" y="665202"/>
                      <a:pt x="558858" y="665202"/>
                    </a:cubicBezTo>
                    <a:cubicBezTo>
                      <a:pt x="610300" y="668934"/>
                      <a:pt x="661054" y="650562"/>
                      <a:pt x="710487" y="638563"/>
                    </a:cubicBezTo>
                    <a:cubicBezTo>
                      <a:pt x="793966" y="615425"/>
                      <a:pt x="875263" y="585226"/>
                      <a:pt x="959947" y="566624"/>
                    </a:cubicBezTo>
                    <a:cubicBezTo>
                      <a:pt x="966837" y="591541"/>
                      <a:pt x="972865" y="616631"/>
                      <a:pt x="977171" y="642007"/>
                    </a:cubicBezTo>
                    <a:cubicBezTo>
                      <a:pt x="929116" y="664686"/>
                      <a:pt x="879110" y="683115"/>
                      <a:pt x="829332" y="7016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24"/>
              <p:cNvSpPr/>
              <p:nvPr/>
            </p:nvSpPr>
            <p:spPr>
              <a:xfrm>
                <a:off x="13644013" y="5230605"/>
                <a:ext cx="469529" cy="220515"/>
              </a:xfrm>
              <a:custGeom>
                <a:avLst/>
                <a:gdLst/>
                <a:ahLst/>
                <a:cxnLst/>
                <a:rect l="l" t="t" r="r" b="b"/>
                <a:pathLst>
                  <a:path w="469529" h="220515" extrusionOk="0">
                    <a:moveTo>
                      <a:pt x="367246" y="5158"/>
                    </a:moveTo>
                    <a:cubicBezTo>
                      <a:pt x="276935" y="25712"/>
                      <a:pt x="188174" y="52639"/>
                      <a:pt x="99011" y="77901"/>
                    </a:cubicBezTo>
                    <a:cubicBezTo>
                      <a:pt x="77251" y="84791"/>
                      <a:pt x="55262" y="91393"/>
                      <a:pt x="34134" y="100120"/>
                    </a:cubicBezTo>
                    <a:cubicBezTo>
                      <a:pt x="13695" y="105804"/>
                      <a:pt x="-1290" y="122683"/>
                      <a:pt x="88" y="144558"/>
                    </a:cubicBezTo>
                    <a:cubicBezTo>
                      <a:pt x="1466" y="161380"/>
                      <a:pt x="2959" y="184345"/>
                      <a:pt x="19838" y="192957"/>
                    </a:cubicBezTo>
                    <a:cubicBezTo>
                      <a:pt x="19379" y="207253"/>
                      <a:pt x="30861" y="219080"/>
                      <a:pt x="44928" y="220516"/>
                    </a:cubicBezTo>
                    <a:cubicBezTo>
                      <a:pt x="108656" y="220343"/>
                      <a:pt x="165898" y="189225"/>
                      <a:pt x="226985" y="173781"/>
                    </a:cubicBezTo>
                    <a:cubicBezTo>
                      <a:pt x="286580" y="166432"/>
                      <a:pt x="344625" y="150931"/>
                      <a:pt x="402211" y="134281"/>
                    </a:cubicBezTo>
                    <a:cubicBezTo>
                      <a:pt x="418401" y="128941"/>
                      <a:pt x="434477" y="123774"/>
                      <a:pt x="450725" y="118837"/>
                    </a:cubicBezTo>
                    <a:cubicBezTo>
                      <a:pt x="456696" y="116770"/>
                      <a:pt x="462724" y="113440"/>
                      <a:pt x="465767" y="107584"/>
                    </a:cubicBezTo>
                    <a:cubicBezTo>
                      <a:pt x="475642" y="87833"/>
                      <a:pt x="463356" y="65787"/>
                      <a:pt x="459854" y="45749"/>
                    </a:cubicBezTo>
                    <a:cubicBezTo>
                      <a:pt x="456294" y="-4085"/>
                      <a:pt x="405196" y="-5061"/>
                      <a:pt x="367246" y="51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883D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6" name="Google Shape;646;p24"/>
            <p:cNvSpPr/>
            <p:nvPr/>
          </p:nvSpPr>
          <p:spPr>
            <a:xfrm>
              <a:off x="12863624" y="3448372"/>
              <a:ext cx="1764770" cy="2660131"/>
            </a:xfrm>
            <a:custGeom>
              <a:avLst/>
              <a:gdLst/>
              <a:ahLst/>
              <a:cxnLst/>
              <a:rect l="l" t="t" r="r" b="b"/>
              <a:pathLst>
                <a:path w="1764770" h="2660131" extrusionOk="0">
                  <a:moveTo>
                    <a:pt x="474119" y="945310"/>
                  </a:moveTo>
                  <a:cubicBezTo>
                    <a:pt x="477736" y="901963"/>
                    <a:pt x="458043" y="860109"/>
                    <a:pt x="444838" y="819633"/>
                  </a:cubicBezTo>
                  <a:cubicBezTo>
                    <a:pt x="429968" y="781855"/>
                    <a:pt x="420265" y="742067"/>
                    <a:pt x="403214" y="705265"/>
                  </a:cubicBezTo>
                  <a:cubicBezTo>
                    <a:pt x="394602" y="691314"/>
                    <a:pt x="375311" y="692290"/>
                    <a:pt x="360728" y="691371"/>
                  </a:cubicBezTo>
                  <a:cubicBezTo>
                    <a:pt x="324615" y="688099"/>
                    <a:pt x="316807" y="728805"/>
                    <a:pt x="314051" y="756650"/>
                  </a:cubicBezTo>
                  <a:cubicBezTo>
                    <a:pt x="311065" y="778582"/>
                    <a:pt x="305956" y="800112"/>
                    <a:pt x="300501" y="821527"/>
                  </a:cubicBezTo>
                  <a:cubicBezTo>
                    <a:pt x="282646" y="803212"/>
                    <a:pt x="269268" y="780993"/>
                    <a:pt x="254858" y="759923"/>
                  </a:cubicBezTo>
                  <a:cubicBezTo>
                    <a:pt x="247509" y="748670"/>
                    <a:pt x="238667" y="732651"/>
                    <a:pt x="222821" y="735465"/>
                  </a:cubicBezTo>
                  <a:cubicBezTo>
                    <a:pt x="213578" y="737245"/>
                    <a:pt x="205655" y="742584"/>
                    <a:pt x="196813" y="745799"/>
                  </a:cubicBezTo>
                  <a:cubicBezTo>
                    <a:pt x="188258" y="749244"/>
                    <a:pt x="178326" y="752000"/>
                    <a:pt x="173273" y="760497"/>
                  </a:cubicBezTo>
                  <a:cubicBezTo>
                    <a:pt x="166786" y="773587"/>
                    <a:pt x="167877" y="798390"/>
                    <a:pt x="178555" y="808839"/>
                  </a:cubicBezTo>
                  <a:cubicBezTo>
                    <a:pt x="194114" y="865219"/>
                    <a:pt x="202784" y="923264"/>
                    <a:pt x="216219" y="980390"/>
                  </a:cubicBezTo>
                  <a:cubicBezTo>
                    <a:pt x="222132" y="1002953"/>
                    <a:pt x="226208" y="1035277"/>
                    <a:pt x="255776" y="1035851"/>
                  </a:cubicBezTo>
                  <a:cubicBezTo>
                    <a:pt x="309515" y="1036310"/>
                    <a:pt x="293439" y="963166"/>
                    <a:pt x="284483" y="929522"/>
                  </a:cubicBezTo>
                  <a:cubicBezTo>
                    <a:pt x="295162" y="948468"/>
                    <a:pt x="317209" y="955645"/>
                    <a:pt x="337992" y="952315"/>
                  </a:cubicBezTo>
                  <a:cubicBezTo>
                    <a:pt x="375253" y="945770"/>
                    <a:pt x="370201" y="896509"/>
                    <a:pt x="372325" y="867688"/>
                  </a:cubicBezTo>
                  <a:cubicBezTo>
                    <a:pt x="377952" y="889907"/>
                    <a:pt x="383004" y="912298"/>
                    <a:pt x="389033" y="934402"/>
                  </a:cubicBezTo>
                  <a:cubicBezTo>
                    <a:pt x="392764" y="946344"/>
                    <a:pt x="395348" y="960066"/>
                    <a:pt x="405223" y="968620"/>
                  </a:cubicBezTo>
                  <a:cubicBezTo>
                    <a:pt x="428016" y="985787"/>
                    <a:pt x="470100" y="976715"/>
                    <a:pt x="474119" y="945310"/>
                  </a:cubicBezTo>
                  <a:close/>
                  <a:moveTo>
                    <a:pt x="683218" y="895189"/>
                  </a:moveTo>
                  <a:cubicBezTo>
                    <a:pt x="708365" y="877850"/>
                    <a:pt x="698548" y="842483"/>
                    <a:pt x="692405" y="817681"/>
                  </a:cubicBezTo>
                  <a:cubicBezTo>
                    <a:pt x="676099" y="759980"/>
                    <a:pt x="657670" y="702337"/>
                    <a:pt x="629824" y="649115"/>
                  </a:cubicBezTo>
                  <a:cubicBezTo>
                    <a:pt x="620523" y="633499"/>
                    <a:pt x="614610" y="613059"/>
                    <a:pt x="597845" y="603873"/>
                  </a:cubicBezTo>
                  <a:cubicBezTo>
                    <a:pt x="581023" y="597156"/>
                    <a:pt x="562134" y="594343"/>
                    <a:pt x="544106" y="595835"/>
                  </a:cubicBezTo>
                  <a:cubicBezTo>
                    <a:pt x="528891" y="598017"/>
                    <a:pt x="512816" y="605079"/>
                    <a:pt x="506098" y="619719"/>
                  </a:cubicBezTo>
                  <a:cubicBezTo>
                    <a:pt x="502711" y="625690"/>
                    <a:pt x="504319" y="631547"/>
                    <a:pt x="508108" y="635393"/>
                  </a:cubicBezTo>
                  <a:cubicBezTo>
                    <a:pt x="507361" y="635967"/>
                    <a:pt x="506730" y="636771"/>
                    <a:pt x="506271" y="637690"/>
                  </a:cubicBezTo>
                  <a:cubicBezTo>
                    <a:pt x="502079" y="636082"/>
                    <a:pt x="497716" y="641651"/>
                    <a:pt x="498003" y="647163"/>
                  </a:cubicBezTo>
                  <a:cubicBezTo>
                    <a:pt x="491630" y="708079"/>
                    <a:pt x="490769" y="769626"/>
                    <a:pt x="495649" y="830713"/>
                  </a:cubicBezTo>
                  <a:cubicBezTo>
                    <a:pt x="500300" y="868778"/>
                    <a:pt x="494156" y="931244"/>
                    <a:pt x="541752" y="942267"/>
                  </a:cubicBezTo>
                  <a:cubicBezTo>
                    <a:pt x="600314" y="949903"/>
                    <a:pt x="586305" y="869065"/>
                    <a:pt x="583549" y="832493"/>
                  </a:cubicBezTo>
                  <a:cubicBezTo>
                    <a:pt x="592793" y="828359"/>
                    <a:pt x="601979" y="826981"/>
                    <a:pt x="612256" y="825718"/>
                  </a:cubicBezTo>
                  <a:cubicBezTo>
                    <a:pt x="628963" y="844320"/>
                    <a:pt x="626207" y="874347"/>
                    <a:pt x="644637" y="892203"/>
                  </a:cubicBezTo>
                  <a:cubicBezTo>
                    <a:pt x="654971" y="901447"/>
                    <a:pt x="671449" y="902193"/>
                    <a:pt x="683218" y="895189"/>
                  </a:cubicBezTo>
                  <a:close/>
                  <a:moveTo>
                    <a:pt x="887036" y="574018"/>
                  </a:moveTo>
                  <a:cubicBezTo>
                    <a:pt x="900183" y="549847"/>
                    <a:pt x="896394" y="507878"/>
                    <a:pt x="863037" y="504835"/>
                  </a:cubicBezTo>
                  <a:cubicBezTo>
                    <a:pt x="799079" y="499324"/>
                    <a:pt x="733857" y="515629"/>
                    <a:pt x="673343" y="536872"/>
                  </a:cubicBezTo>
                  <a:cubicBezTo>
                    <a:pt x="655947" y="544738"/>
                    <a:pt x="651813" y="564201"/>
                    <a:pt x="654914" y="581540"/>
                  </a:cubicBezTo>
                  <a:cubicBezTo>
                    <a:pt x="655373" y="585903"/>
                    <a:pt x="658301" y="589520"/>
                    <a:pt x="662090" y="591415"/>
                  </a:cubicBezTo>
                  <a:cubicBezTo>
                    <a:pt x="649804" y="634877"/>
                    <a:pt x="702050" y="636197"/>
                    <a:pt x="731561" y="632063"/>
                  </a:cubicBezTo>
                  <a:cubicBezTo>
                    <a:pt x="752516" y="676329"/>
                    <a:pt x="758889" y="816762"/>
                    <a:pt x="816303" y="823077"/>
                  </a:cubicBezTo>
                  <a:cubicBezTo>
                    <a:pt x="875496" y="834101"/>
                    <a:pt x="873027" y="762506"/>
                    <a:pt x="863439" y="723465"/>
                  </a:cubicBezTo>
                  <a:cubicBezTo>
                    <a:pt x="855745" y="685285"/>
                    <a:pt x="837603" y="649804"/>
                    <a:pt x="828532" y="612313"/>
                  </a:cubicBezTo>
                  <a:cubicBezTo>
                    <a:pt x="829048" y="611165"/>
                    <a:pt x="830024" y="610418"/>
                    <a:pt x="830943" y="609672"/>
                  </a:cubicBezTo>
                  <a:lnTo>
                    <a:pt x="831000" y="609729"/>
                  </a:lnTo>
                  <a:cubicBezTo>
                    <a:pt x="849028" y="597099"/>
                    <a:pt x="875209" y="594170"/>
                    <a:pt x="887036" y="574018"/>
                  </a:cubicBezTo>
                  <a:close/>
                  <a:moveTo>
                    <a:pt x="1139425" y="659564"/>
                  </a:moveTo>
                  <a:cubicBezTo>
                    <a:pt x="1161529" y="635278"/>
                    <a:pt x="1159290" y="600199"/>
                    <a:pt x="1150965" y="570574"/>
                  </a:cubicBezTo>
                  <a:cubicBezTo>
                    <a:pt x="1135578" y="519074"/>
                    <a:pt x="1123406" y="466655"/>
                    <a:pt x="1109398" y="414754"/>
                  </a:cubicBezTo>
                  <a:cubicBezTo>
                    <a:pt x="1105321" y="400745"/>
                    <a:pt x="1103139" y="385473"/>
                    <a:pt x="1093896" y="373703"/>
                  </a:cubicBezTo>
                  <a:cubicBezTo>
                    <a:pt x="1081782" y="359350"/>
                    <a:pt x="1056233" y="358029"/>
                    <a:pt x="1042798" y="371062"/>
                  </a:cubicBezTo>
                  <a:cubicBezTo>
                    <a:pt x="1015929" y="408094"/>
                    <a:pt x="1033842" y="457929"/>
                    <a:pt x="1033842" y="500357"/>
                  </a:cubicBezTo>
                  <a:cubicBezTo>
                    <a:pt x="1033842" y="501218"/>
                    <a:pt x="1033784" y="501965"/>
                    <a:pt x="1033784" y="502768"/>
                  </a:cubicBezTo>
                  <a:cubicBezTo>
                    <a:pt x="1033784" y="502826"/>
                    <a:pt x="1033727" y="502826"/>
                    <a:pt x="1033727" y="502826"/>
                  </a:cubicBezTo>
                  <a:cubicBezTo>
                    <a:pt x="1024139" y="508223"/>
                    <a:pt x="1014666" y="511208"/>
                    <a:pt x="1003585" y="513792"/>
                  </a:cubicBezTo>
                  <a:cubicBezTo>
                    <a:pt x="994801" y="505467"/>
                    <a:pt x="996925" y="490367"/>
                    <a:pt x="995030" y="479172"/>
                  </a:cubicBezTo>
                  <a:cubicBezTo>
                    <a:pt x="993423" y="459364"/>
                    <a:pt x="993767" y="436571"/>
                    <a:pt x="985213" y="417969"/>
                  </a:cubicBezTo>
                  <a:cubicBezTo>
                    <a:pt x="972869" y="387884"/>
                    <a:pt x="941521" y="388803"/>
                    <a:pt x="933942" y="421299"/>
                  </a:cubicBezTo>
                  <a:cubicBezTo>
                    <a:pt x="926938" y="447594"/>
                    <a:pt x="930211" y="475267"/>
                    <a:pt x="930440" y="502137"/>
                  </a:cubicBezTo>
                  <a:cubicBezTo>
                    <a:pt x="928488" y="521715"/>
                    <a:pt x="929062" y="541350"/>
                    <a:pt x="929235" y="560928"/>
                  </a:cubicBezTo>
                  <a:cubicBezTo>
                    <a:pt x="929177" y="594974"/>
                    <a:pt x="931761" y="628906"/>
                    <a:pt x="935550" y="662722"/>
                  </a:cubicBezTo>
                  <a:cubicBezTo>
                    <a:pt x="938134" y="691543"/>
                    <a:pt x="939741" y="725991"/>
                    <a:pt x="965922" y="744019"/>
                  </a:cubicBezTo>
                  <a:cubicBezTo>
                    <a:pt x="976199" y="750679"/>
                    <a:pt x="991356" y="752861"/>
                    <a:pt x="1002437" y="746545"/>
                  </a:cubicBezTo>
                  <a:cubicBezTo>
                    <a:pt x="1043889" y="714738"/>
                    <a:pt x="1019316" y="640962"/>
                    <a:pt x="1015699" y="596582"/>
                  </a:cubicBezTo>
                  <a:cubicBezTo>
                    <a:pt x="1029880" y="589463"/>
                    <a:pt x="1045152" y="584123"/>
                    <a:pt x="1060481" y="579989"/>
                  </a:cubicBezTo>
                  <a:cubicBezTo>
                    <a:pt x="1072710" y="607548"/>
                    <a:pt x="1069668" y="641479"/>
                    <a:pt x="1087523" y="666511"/>
                  </a:cubicBezTo>
                  <a:cubicBezTo>
                    <a:pt x="1101934" y="682702"/>
                    <a:pt x="1126736" y="673286"/>
                    <a:pt x="1139425" y="659564"/>
                  </a:cubicBezTo>
                  <a:close/>
                  <a:moveTo>
                    <a:pt x="1246214" y="1889874"/>
                  </a:moveTo>
                  <a:cubicBezTo>
                    <a:pt x="1256089" y="1870124"/>
                    <a:pt x="1243802" y="1848077"/>
                    <a:pt x="1240300" y="1828040"/>
                  </a:cubicBezTo>
                  <a:cubicBezTo>
                    <a:pt x="1236683" y="1778205"/>
                    <a:pt x="1185585" y="1777172"/>
                    <a:pt x="1147635" y="1787449"/>
                  </a:cubicBezTo>
                  <a:cubicBezTo>
                    <a:pt x="1057324" y="1808003"/>
                    <a:pt x="968563" y="1834930"/>
                    <a:pt x="879400" y="1860192"/>
                  </a:cubicBezTo>
                  <a:cubicBezTo>
                    <a:pt x="857640" y="1867081"/>
                    <a:pt x="835651" y="1873684"/>
                    <a:pt x="814523" y="1882411"/>
                  </a:cubicBezTo>
                  <a:cubicBezTo>
                    <a:pt x="794084" y="1888094"/>
                    <a:pt x="779099" y="1904974"/>
                    <a:pt x="780477" y="1926848"/>
                  </a:cubicBezTo>
                  <a:cubicBezTo>
                    <a:pt x="781855" y="1943671"/>
                    <a:pt x="783347" y="1966636"/>
                    <a:pt x="800227" y="1975248"/>
                  </a:cubicBezTo>
                  <a:cubicBezTo>
                    <a:pt x="799767" y="1989544"/>
                    <a:pt x="811250" y="2001371"/>
                    <a:pt x="825316" y="2002806"/>
                  </a:cubicBezTo>
                  <a:cubicBezTo>
                    <a:pt x="889045" y="2002634"/>
                    <a:pt x="946286" y="1971516"/>
                    <a:pt x="1007374" y="1956072"/>
                  </a:cubicBezTo>
                  <a:cubicBezTo>
                    <a:pt x="1066969" y="1948723"/>
                    <a:pt x="1125014" y="1933164"/>
                    <a:pt x="1182600" y="1916572"/>
                  </a:cubicBezTo>
                  <a:cubicBezTo>
                    <a:pt x="1198790" y="1911232"/>
                    <a:pt x="1214866" y="1906065"/>
                    <a:pt x="1231114" y="1901127"/>
                  </a:cubicBezTo>
                  <a:cubicBezTo>
                    <a:pt x="1237142" y="1899003"/>
                    <a:pt x="1243171" y="1895673"/>
                    <a:pt x="1246214" y="1889874"/>
                  </a:cubicBezTo>
                  <a:close/>
                  <a:moveTo>
                    <a:pt x="1339166" y="1516401"/>
                  </a:moveTo>
                  <a:cubicBezTo>
                    <a:pt x="1351739" y="1495904"/>
                    <a:pt x="1343357" y="1471044"/>
                    <a:pt x="1337558" y="1449686"/>
                  </a:cubicBezTo>
                  <a:cubicBezTo>
                    <a:pt x="1318152" y="1369423"/>
                    <a:pt x="1288814" y="1292144"/>
                    <a:pt x="1267342" y="1212512"/>
                  </a:cubicBezTo>
                  <a:cubicBezTo>
                    <a:pt x="1244032" y="1110259"/>
                    <a:pt x="1220550" y="1007259"/>
                    <a:pt x="1177203" y="911207"/>
                  </a:cubicBezTo>
                  <a:cubicBezTo>
                    <a:pt x="1161873" y="878711"/>
                    <a:pt x="1157338" y="838005"/>
                    <a:pt x="1110775" y="856435"/>
                  </a:cubicBezTo>
                  <a:cubicBezTo>
                    <a:pt x="999164" y="889849"/>
                    <a:pt x="888643" y="928316"/>
                    <a:pt x="782429" y="976543"/>
                  </a:cubicBezTo>
                  <a:cubicBezTo>
                    <a:pt x="740689" y="996293"/>
                    <a:pt x="698892" y="1015871"/>
                    <a:pt x="655316" y="1031201"/>
                  </a:cubicBezTo>
                  <a:cubicBezTo>
                    <a:pt x="577808" y="1060481"/>
                    <a:pt x="499324" y="1087121"/>
                    <a:pt x="419978" y="1111005"/>
                  </a:cubicBezTo>
                  <a:cubicBezTo>
                    <a:pt x="397874" y="1119732"/>
                    <a:pt x="370431" y="1120708"/>
                    <a:pt x="352403" y="1136899"/>
                  </a:cubicBezTo>
                  <a:cubicBezTo>
                    <a:pt x="349188" y="1140171"/>
                    <a:pt x="347867" y="1144477"/>
                    <a:pt x="348040" y="1148726"/>
                  </a:cubicBezTo>
                  <a:cubicBezTo>
                    <a:pt x="344652" y="1147348"/>
                    <a:pt x="341035" y="1146544"/>
                    <a:pt x="337705" y="1148783"/>
                  </a:cubicBezTo>
                  <a:cubicBezTo>
                    <a:pt x="335983" y="1150161"/>
                    <a:pt x="334547" y="1152056"/>
                    <a:pt x="333514" y="1154295"/>
                  </a:cubicBezTo>
                  <a:cubicBezTo>
                    <a:pt x="323237" y="1156878"/>
                    <a:pt x="335925" y="1186676"/>
                    <a:pt x="336499" y="1195288"/>
                  </a:cubicBezTo>
                  <a:cubicBezTo>
                    <a:pt x="344939" y="1232032"/>
                    <a:pt x="354183" y="1268547"/>
                    <a:pt x="363541" y="1305062"/>
                  </a:cubicBezTo>
                  <a:cubicBezTo>
                    <a:pt x="373990" y="1344964"/>
                    <a:pt x="381282" y="1385556"/>
                    <a:pt x="389664" y="1425917"/>
                  </a:cubicBezTo>
                  <a:cubicBezTo>
                    <a:pt x="407060" y="1496995"/>
                    <a:pt x="430141" y="1566695"/>
                    <a:pt x="452360" y="1636394"/>
                  </a:cubicBezTo>
                  <a:cubicBezTo>
                    <a:pt x="466541" y="1678249"/>
                    <a:pt x="476358" y="1721366"/>
                    <a:pt x="487382" y="1764082"/>
                  </a:cubicBezTo>
                  <a:cubicBezTo>
                    <a:pt x="491114" y="1776311"/>
                    <a:pt x="493410" y="1789631"/>
                    <a:pt x="501103" y="1800137"/>
                  </a:cubicBezTo>
                  <a:cubicBezTo>
                    <a:pt x="517926" y="1819543"/>
                    <a:pt x="546804" y="1810357"/>
                    <a:pt x="568449" y="1805993"/>
                  </a:cubicBezTo>
                  <a:cubicBezTo>
                    <a:pt x="616102" y="1796635"/>
                    <a:pt x="659449" y="1775277"/>
                    <a:pt x="702854" y="1754264"/>
                  </a:cubicBezTo>
                  <a:cubicBezTo>
                    <a:pt x="745971" y="1736466"/>
                    <a:pt x="789950" y="1720505"/>
                    <a:pt x="833354" y="1703396"/>
                  </a:cubicBezTo>
                  <a:cubicBezTo>
                    <a:pt x="916948" y="1681866"/>
                    <a:pt x="996867" y="1650748"/>
                    <a:pt x="1076040" y="1616874"/>
                  </a:cubicBezTo>
                  <a:cubicBezTo>
                    <a:pt x="1098833" y="1608319"/>
                    <a:pt x="1122775" y="1603841"/>
                    <a:pt x="1146372" y="1598042"/>
                  </a:cubicBezTo>
                  <a:cubicBezTo>
                    <a:pt x="1179958" y="1588569"/>
                    <a:pt x="1212225" y="1574962"/>
                    <a:pt x="1244606" y="1562102"/>
                  </a:cubicBezTo>
                  <a:cubicBezTo>
                    <a:pt x="1275265" y="1547519"/>
                    <a:pt x="1314995" y="1540974"/>
                    <a:pt x="1339166" y="1516401"/>
                  </a:cubicBezTo>
                  <a:close/>
                  <a:moveTo>
                    <a:pt x="1764771" y="2132503"/>
                  </a:moveTo>
                  <a:cubicBezTo>
                    <a:pt x="1764656" y="2133020"/>
                    <a:pt x="1764598" y="2133594"/>
                    <a:pt x="1764484" y="2134111"/>
                  </a:cubicBezTo>
                  <a:cubicBezTo>
                    <a:pt x="1765115" y="2147947"/>
                    <a:pt x="1756790" y="2157995"/>
                    <a:pt x="1744446" y="2162817"/>
                  </a:cubicBezTo>
                  <a:cubicBezTo>
                    <a:pt x="1622328" y="2216212"/>
                    <a:pt x="1502047" y="2274084"/>
                    <a:pt x="1379010" y="2325354"/>
                  </a:cubicBezTo>
                  <a:cubicBezTo>
                    <a:pt x="1325272" y="2348779"/>
                    <a:pt x="1269523" y="2367094"/>
                    <a:pt x="1215268" y="2389198"/>
                  </a:cubicBezTo>
                  <a:cubicBezTo>
                    <a:pt x="1139252" y="2418249"/>
                    <a:pt x="1064787" y="2451204"/>
                    <a:pt x="986992" y="2475375"/>
                  </a:cubicBezTo>
                  <a:cubicBezTo>
                    <a:pt x="824800" y="2530377"/>
                    <a:pt x="663870" y="2589858"/>
                    <a:pt x="507534" y="2660131"/>
                  </a:cubicBezTo>
                  <a:cubicBezTo>
                    <a:pt x="508510" y="2659041"/>
                    <a:pt x="509256" y="2657777"/>
                    <a:pt x="509601" y="2656285"/>
                  </a:cubicBezTo>
                  <a:cubicBezTo>
                    <a:pt x="509601" y="2656285"/>
                    <a:pt x="509601" y="2656342"/>
                    <a:pt x="509658" y="2656342"/>
                  </a:cubicBezTo>
                  <a:cubicBezTo>
                    <a:pt x="510691" y="2651347"/>
                    <a:pt x="509715" y="2646524"/>
                    <a:pt x="508395" y="2641702"/>
                  </a:cubicBezTo>
                  <a:cubicBezTo>
                    <a:pt x="510003" y="2638429"/>
                    <a:pt x="510691" y="2634583"/>
                    <a:pt x="510117" y="2630736"/>
                  </a:cubicBezTo>
                  <a:cubicBezTo>
                    <a:pt x="501678" y="2558395"/>
                    <a:pt x="484913" y="2487834"/>
                    <a:pt x="469239" y="2416814"/>
                  </a:cubicBezTo>
                  <a:cubicBezTo>
                    <a:pt x="456723" y="2353544"/>
                    <a:pt x="440188" y="2291308"/>
                    <a:pt x="425777" y="2228441"/>
                  </a:cubicBezTo>
                  <a:cubicBezTo>
                    <a:pt x="407692" y="2146053"/>
                    <a:pt x="390698" y="2063263"/>
                    <a:pt x="365952" y="1982597"/>
                  </a:cubicBezTo>
                  <a:cubicBezTo>
                    <a:pt x="342069" y="1900323"/>
                    <a:pt x="312730" y="1819543"/>
                    <a:pt x="291774" y="1736523"/>
                  </a:cubicBezTo>
                  <a:cubicBezTo>
                    <a:pt x="262609" y="1609410"/>
                    <a:pt x="232926" y="1482412"/>
                    <a:pt x="197674" y="1356849"/>
                  </a:cubicBezTo>
                  <a:cubicBezTo>
                    <a:pt x="158116" y="1211364"/>
                    <a:pt x="114999" y="1066797"/>
                    <a:pt x="85374" y="918843"/>
                  </a:cubicBezTo>
                  <a:cubicBezTo>
                    <a:pt x="62293" y="835249"/>
                    <a:pt x="36056" y="752746"/>
                    <a:pt x="19004" y="667602"/>
                  </a:cubicBezTo>
                  <a:cubicBezTo>
                    <a:pt x="14124" y="650091"/>
                    <a:pt x="9416" y="631776"/>
                    <a:pt x="0" y="616102"/>
                  </a:cubicBezTo>
                  <a:cubicBezTo>
                    <a:pt x="4076" y="613634"/>
                    <a:pt x="7808" y="611682"/>
                    <a:pt x="11081" y="610304"/>
                  </a:cubicBezTo>
                  <a:cubicBezTo>
                    <a:pt x="66485" y="581827"/>
                    <a:pt x="117123" y="545369"/>
                    <a:pt x="171264" y="514768"/>
                  </a:cubicBezTo>
                  <a:cubicBezTo>
                    <a:pt x="223567" y="486750"/>
                    <a:pt x="274263" y="455690"/>
                    <a:pt x="327256" y="428992"/>
                  </a:cubicBezTo>
                  <a:cubicBezTo>
                    <a:pt x="478712" y="349819"/>
                    <a:pt x="634188" y="278799"/>
                    <a:pt x="788572" y="205655"/>
                  </a:cubicBezTo>
                  <a:cubicBezTo>
                    <a:pt x="857755" y="168336"/>
                    <a:pt x="930899" y="139170"/>
                    <a:pt x="1001805" y="105353"/>
                  </a:cubicBezTo>
                  <a:cubicBezTo>
                    <a:pt x="1070184" y="70905"/>
                    <a:pt x="1139827" y="39156"/>
                    <a:pt x="1210388" y="8842"/>
                  </a:cubicBezTo>
                  <a:cubicBezTo>
                    <a:pt x="1216072" y="5914"/>
                    <a:pt x="1222961" y="3560"/>
                    <a:pt x="1228702" y="0"/>
                  </a:cubicBezTo>
                  <a:cubicBezTo>
                    <a:pt x="1226808" y="31233"/>
                    <a:pt x="1239037" y="63901"/>
                    <a:pt x="1241506" y="94904"/>
                  </a:cubicBezTo>
                  <a:cubicBezTo>
                    <a:pt x="1251266" y="211051"/>
                    <a:pt x="1284566" y="322605"/>
                    <a:pt x="1309827" y="435939"/>
                  </a:cubicBezTo>
                  <a:cubicBezTo>
                    <a:pt x="1331759" y="524528"/>
                    <a:pt x="1350074" y="613921"/>
                    <a:pt x="1372350" y="702395"/>
                  </a:cubicBezTo>
                  <a:cubicBezTo>
                    <a:pt x="1402894" y="813834"/>
                    <a:pt x="1437170" y="924182"/>
                    <a:pt x="1467427" y="1035736"/>
                  </a:cubicBezTo>
                  <a:cubicBezTo>
                    <a:pt x="1513874" y="1212799"/>
                    <a:pt x="1573871" y="1385958"/>
                    <a:pt x="1621869" y="1562504"/>
                  </a:cubicBezTo>
                  <a:cubicBezTo>
                    <a:pt x="1660049" y="1716142"/>
                    <a:pt x="1698171" y="1869780"/>
                    <a:pt x="1737499" y="2023073"/>
                  </a:cubicBezTo>
                  <a:cubicBezTo>
                    <a:pt x="1745365" y="2057004"/>
                    <a:pt x="1751278" y="2087950"/>
                    <a:pt x="1758455" y="2122858"/>
                  </a:cubicBezTo>
                  <a:cubicBezTo>
                    <a:pt x="1759374" y="2126475"/>
                    <a:pt x="1761785" y="2129977"/>
                    <a:pt x="1764771" y="2132503"/>
                  </a:cubicBezTo>
                  <a:close/>
                </a:path>
              </a:pathLst>
            </a:custGeom>
            <a:solidFill>
              <a:srgbClr val="F2D925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12763610" y="4072684"/>
              <a:ext cx="598131" cy="2068372"/>
            </a:xfrm>
            <a:custGeom>
              <a:avLst/>
              <a:gdLst/>
              <a:ahLst/>
              <a:cxnLst/>
              <a:rect l="l" t="t" r="r" b="b"/>
              <a:pathLst>
                <a:path w="598131" h="2068372" extrusionOk="0">
                  <a:moveTo>
                    <a:pt x="586764" y="2031857"/>
                  </a:moveTo>
                  <a:cubicBezTo>
                    <a:pt x="587625" y="2037828"/>
                    <a:pt x="592850" y="2040412"/>
                    <a:pt x="598132" y="2040125"/>
                  </a:cubicBezTo>
                  <a:cubicBezTo>
                    <a:pt x="576832" y="2050344"/>
                    <a:pt x="555474" y="2060277"/>
                    <a:pt x="533312" y="2068372"/>
                  </a:cubicBezTo>
                  <a:cubicBezTo>
                    <a:pt x="534288" y="2062861"/>
                    <a:pt x="533485" y="2056775"/>
                    <a:pt x="531647" y="2051550"/>
                  </a:cubicBezTo>
                  <a:cubicBezTo>
                    <a:pt x="526652" y="2031341"/>
                    <a:pt x="521198" y="2011303"/>
                    <a:pt x="516835" y="1990979"/>
                  </a:cubicBezTo>
                  <a:cubicBezTo>
                    <a:pt x="493984" y="1877703"/>
                    <a:pt x="465737" y="1765287"/>
                    <a:pt x="434619" y="1654020"/>
                  </a:cubicBezTo>
                  <a:cubicBezTo>
                    <a:pt x="407749" y="1570197"/>
                    <a:pt x="385129" y="1485225"/>
                    <a:pt x="364976" y="1399622"/>
                  </a:cubicBezTo>
                  <a:cubicBezTo>
                    <a:pt x="336155" y="1270442"/>
                    <a:pt x="292521" y="1145625"/>
                    <a:pt x="255145" y="1018914"/>
                  </a:cubicBezTo>
                  <a:cubicBezTo>
                    <a:pt x="227759" y="911953"/>
                    <a:pt x="205253" y="803672"/>
                    <a:pt x="174594" y="697514"/>
                  </a:cubicBezTo>
                  <a:cubicBezTo>
                    <a:pt x="152719" y="613232"/>
                    <a:pt x="124874" y="530556"/>
                    <a:pt x="102196" y="446446"/>
                  </a:cubicBezTo>
                  <a:cubicBezTo>
                    <a:pt x="74522" y="324328"/>
                    <a:pt x="52131" y="200947"/>
                    <a:pt x="11023" y="82216"/>
                  </a:cubicBezTo>
                  <a:cubicBezTo>
                    <a:pt x="7406" y="72570"/>
                    <a:pt x="4306" y="62408"/>
                    <a:pt x="0" y="52878"/>
                  </a:cubicBezTo>
                  <a:cubicBezTo>
                    <a:pt x="24630" y="47653"/>
                    <a:pt x="60399" y="18659"/>
                    <a:pt x="87555" y="0"/>
                  </a:cubicBezTo>
                  <a:cubicBezTo>
                    <a:pt x="88704" y="7234"/>
                    <a:pt x="90598" y="14353"/>
                    <a:pt x="92148" y="21587"/>
                  </a:cubicBezTo>
                  <a:cubicBezTo>
                    <a:pt x="103631" y="82388"/>
                    <a:pt x="110865" y="144509"/>
                    <a:pt x="127802" y="204277"/>
                  </a:cubicBezTo>
                  <a:cubicBezTo>
                    <a:pt x="148471" y="277364"/>
                    <a:pt x="162307" y="351944"/>
                    <a:pt x="177637" y="426294"/>
                  </a:cubicBezTo>
                  <a:cubicBezTo>
                    <a:pt x="199913" y="530786"/>
                    <a:pt x="233155" y="632465"/>
                    <a:pt x="259164" y="736039"/>
                  </a:cubicBezTo>
                  <a:cubicBezTo>
                    <a:pt x="293669" y="861200"/>
                    <a:pt x="323811" y="987509"/>
                    <a:pt x="352575" y="1114106"/>
                  </a:cubicBezTo>
                  <a:cubicBezTo>
                    <a:pt x="389894" y="1259591"/>
                    <a:pt x="445412" y="1400081"/>
                    <a:pt x="473889" y="1547978"/>
                  </a:cubicBezTo>
                  <a:cubicBezTo>
                    <a:pt x="506271" y="1702535"/>
                    <a:pt x="550709" y="1855024"/>
                    <a:pt x="571779" y="2011763"/>
                  </a:cubicBezTo>
                  <a:cubicBezTo>
                    <a:pt x="573042" y="2019628"/>
                    <a:pt x="578841" y="2025829"/>
                    <a:pt x="586075" y="2027839"/>
                  </a:cubicBezTo>
                  <a:cubicBezTo>
                    <a:pt x="586190" y="2029216"/>
                    <a:pt x="586420" y="2030594"/>
                    <a:pt x="586764" y="2031857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13317189" y="6162373"/>
              <a:ext cx="104419" cy="86391"/>
            </a:xfrm>
            <a:custGeom>
              <a:avLst/>
              <a:gdLst/>
              <a:ahLst/>
              <a:cxnLst/>
              <a:rect l="l" t="t" r="r" b="b"/>
              <a:pathLst>
                <a:path w="104419" h="86391" extrusionOk="0">
                  <a:moveTo>
                    <a:pt x="70905" y="17954"/>
                  </a:moveTo>
                  <a:cubicBezTo>
                    <a:pt x="87900" y="34891"/>
                    <a:pt x="107420" y="57972"/>
                    <a:pt x="104033" y="83463"/>
                  </a:cubicBezTo>
                  <a:cubicBezTo>
                    <a:pt x="103688" y="84439"/>
                    <a:pt x="103401" y="85415"/>
                    <a:pt x="103114" y="86391"/>
                  </a:cubicBezTo>
                  <a:cubicBezTo>
                    <a:pt x="101966" y="83635"/>
                    <a:pt x="99957" y="80937"/>
                    <a:pt x="97029" y="78640"/>
                  </a:cubicBezTo>
                  <a:cubicBezTo>
                    <a:pt x="65623" y="52058"/>
                    <a:pt x="31175" y="28461"/>
                    <a:pt x="0" y="1477"/>
                  </a:cubicBezTo>
                  <a:cubicBezTo>
                    <a:pt x="24228" y="-3059"/>
                    <a:pt x="51672" y="2970"/>
                    <a:pt x="70905" y="17954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13629632" y="4340115"/>
              <a:ext cx="409356" cy="253192"/>
            </a:xfrm>
            <a:custGeom>
              <a:avLst/>
              <a:gdLst/>
              <a:ahLst/>
              <a:cxnLst/>
              <a:rect l="l" t="t" r="r" b="b"/>
              <a:pathLst>
                <a:path w="409356" h="253192" extrusionOk="0">
                  <a:moveTo>
                    <a:pt x="361187" y="0"/>
                  </a:moveTo>
                  <a:cubicBezTo>
                    <a:pt x="380134" y="40419"/>
                    <a:pt x="395750" y="81929"/>
                    <a:pt x="409357" y="124128"/>
                  </a:cubicBezTo>
                  <a:cubicBezTo>
                    <a:pt x="351714" y="139400"/>
                    <a:pt x="298434" y="168508"/>
                    <a:pt x="240160" y="182345"/>
                  </a:cubicBezTo>
                  <a:cubicBezTo>
                    <a:pt x="204966" y="191129"/>
                    <a:pt x="171838" y="206458"/>
                    <a:pt x="136931" y="216104"/>
                  </a:cubicBezTo>
                  <a:cubicBezTo>
                    <a:pt x="128835" y="218745"/>
                    <a:pt x="63269" y="236084"/>
                    <a:pt x="26238" y="253193"/>
                  </a:cubicBezTo>
                  <a:cubicBezTo>
                    <a:pt x="14870" y="214439"/>
                    <a:pt x="3330" y="175627"/>
                    <a:pt x="0" y="135323"/>
                  </a:cubicBezTo>
                  <a:cubicBezTo>
                    <a:pt x="38639" y="117468"/>
                    <a:pt x="76991" y="98923"/>
                    <a:pt x="116893" y="83996"/>
                  </a:cubicBezTo>
                  <a:cubicBezTo>
                    <a:pt x="197559" y="53050"/>
                    <a:pt x="277766" y="24516"/>
                    <a:pt x="361187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3676367" y="4593308"/>
              <a:ext cx="409127" cy="170862"/>
            </a:xfrm>
            <a:custGeom>
              <a:avLst/>
              <a:gdLst/>
              <a:ahLst/>
              <a:cxnLst/>
              <a:rect l="l" t="t" r="r" b="b"/>
              <a:pathLst>
                <a:path w="409127" h="170862" extrusionOk="0">
                  <a:moveTo>
                    <a:pt x="398908" y="0"/>
                  </a:moveTo>
                  <a:cubicBezTo>
                    <a:pt x="402410" y="13837"/>
                    <a:pt x="405797" y="27731"/>
                    <a:pt x="409127" y="41625"/>
                  </a:cubicBezTo>
                  <a:cubicBezTo>
                    <a:pt x="366412" y="52476"/>
                    <a:pt x="325304" y="68724"/>
                    <a:pt x="284024" y="84110"/>
                  </a:cubicBezTo>
                  <a:cubicBezTo>
                    <a:pt x="219663" y="110004"/>
                    <a:pt x="151399" y="124644"/>
                    <a:pt x="87383" y="151743"/>
                  </a:cubicBezTo>
                  <a:cubicBezTo>
                    <a:pt x="66140" y="158116"/>
                    <a:pt x="44840" y="164374"/>
                    <a:pt x="23654" y="170862"/>
                  </a:cubicBezTo>
                  <a:cubicBezTo>
                    <a:pt x="15789" y="139687"/>
                    <a:pt x="7923" y="108511"/>
                    <a:pt x="0" y="77278"/>
                  </a:cubicBezTo>
                  <a:cubicBezTo>
                    <a:pt x="25377" y="77451"/>
                    <a:pt x="51040" y="67174"/>
                    <a:pt x="75900" y="62925"/>
                  </a:cubicBezTo>
                  <a:cubicBezTo>
                    <a:pt x="102827" y="56552"/>
                    <a:pt x="130902" y="60169"/>
                    <a:pt x="157714" y="53796"/>
                  </a:cubicBezTo>
                  <a:cubicBezTo>
                    <a:pt x="238150" y="36056"/>
                    <a:pt x="318759" y="19578"/>
                    <a:pt x="398908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3403654" y="4836454"/>
              <a:ext cx="178210" cy="102942"/>
            </a:xfrm>
            <a:custGeom>
              <a:avLst/>
              <a:gdLst/>
              <a:ahLst/>
              <a:cxnLst/>
              <a:rect l="l" t="t" r="r" b="b"/>
              <a:pathLst>
                <a:path w="178210" h="102942" extrusionOk="0">
                  <a:moveTo>
                    <a:pt x="178211" y="0"/>
                  </a:moveTo>
                  <a:cubicBezTo>
                    <a:pt x="158805" y="34735"/>
                    <a:pt x="139916" y="69872"/>
                    <a:pt x="117755" y="102942"/>
                  </a:cubicBezTo>
                  <a:cubicBezTo>
                    <a:pt x="75728" y="90885"/>
                    <a:pt x="37721" y="69068"/>
                    <a:pt x="0" y="46620"/>
                  </a:cubicBezTo>
                  <a:cubicBezTo>
                    <a:pt x="30659" y="36170"/>
                    <a:pt x="61375" y="25779"/>
                    <a:pt x="93124" y="20267"/>
                  </a:cubicBezTo>
                  <a:cubicBezTo>
                    <a:pt x="121716" y="14353"/>
                    <a:pt x="150078" y="7464"/>
                    <a:pt x="178211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13313400" y="4962131"/>
              <a:ext cx="141925" cy="218055"/>
            </a:xfrm>
            <a:custGeom>
              <a:avLst/>
              <a:gdLst/>
              <a:ahLst/>
              <a:cxnLst/>
              <a:rect l="l" t="t" r="r" b="b"/>
              <a:pathLst>
                <a:path w="141925" h="218055" extrusionOk="0">
                  <a:moveTo>
                    <a:pt x="141926" y="68839"/>
                  </a:moveTo>
                  <a:cubicBezTo>
                    <a:pt x="132165" y="124415"/>
                    <a:pt x="92206" y="167934"/>
                    <a:pt x="67920" y="218056"/>
                  </a:cubicBezTo>
                  <a:cubicBezTo>
                    <a:pt x="58619" y="183665"/>
                    <a:pt x="50639" y="148815"/>
                    <a:pt x="38352" y="115229"/>
                  </a:cubicBezTo>
                  <a:cubicBezTo>
                    <a:pt x="25090" y="77738"/>
                    <a:pt x="12688" y="38754"/>
                    <a:pt x="0" y="0"/>
                  </a:cubicBezTo>
                  <a:cubicBezTo>
                    <a:pt x="49203" y="18889"/>
                    <a:pt x="92321" y="50179"/>
                    <a:pt x="141926" y="68839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13492070" y="5094756"/>
              <a:ext cx="151685" cy="100128"/>
            </a:xfrm>
            <a:custGeom>
              <a:avLst/>
              <a:gdLst/>
              <a:ahLst/>
              <a:cxnLst/>
              <a:rect l="l" t="t" r="r" b="b"/>
              <a:pathLst>
                <a:path w="151685" h="100128" extrusionOk="0">
                  <a:moveTo>
                    <a:pt x="148528" y="34678"/>
                  </a:moveTo>
                  <a:cubicBezTo>
                    <a:pt x="149619" y="35194"/>
                    <a:pt x="150595" y="35768"/>
                    <a:pt x="151686" y="36285"/>
                  </a:cubicBezTo>
                  <a:cubicBezTo>
                    <a:pt x="115630" y="50351"/>
                    <a:pt x="79001" y="62867"/>
                    <a:pt x="44036" y="79460"/>
                  </a:cubicBezTo>
                  <a:cubicBezTo>
                    <a:pt x="29683" y="86809"/>
                    <a:pt x="14985" y="93813"/>
                    <a:pt x="0" y="100129"/>
                  </a:cubicBezTo>
                  <a:cubicBezTo>
                    <a:pt x="9875" y="72283"/>
                    <a:pt x="23482" y="44438"/>
                    <a:pt x="31520" y="15674"/>
                  </a:cubicBezTo>
                  <a:cubicBezTo>
                    <a:pt x="34620" y="10334"/>
                    <a:pt x="37835" y="5110"/>
                    <a:pt x="41338" y="0"/>
                  </a:cubicBezTo>
                  <a:cubicBezTo>
                    <a:pt x="77623" y="9071"/>
                    <a:pt x="114367" y="19291"/>
                    <a:pt x="148528" y="34678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3637096" y="4871648"/>
              <a:ext cx="84684" cy="134462"/>
            </a:xfrm>
            <a:custGeom>
              <a:avLst/>
              <a:gdLst/>
              <a:ahLst/>
              <a:cxnLst/>
              <a:rect l="l" t="t" r="r" b="b"/>
              <a:pathLst>
                <a:path w="84684" h="134462" extrusionOk="0">
                  <a:moveTo>
                    <a:pt x="74580" y="89335"/>
                  </a:moveTo>
                  <a:cubicBezTo>
                    <a:pt x="78254" y="104263"/>
                    <a:pt x="81470" y="119362"/>
                    <a:pt x="84685" y="134462"/>
                  </a:cubicBezTo>
                  <a:cubicBezTo>
                    <a:pt x="57471" y="122922"/>
                    <a:pt x="28534" y="115516"/>
                    <a:pt x="0" y="107880"/>
                  </a:cubicBezTo>
                  <a:cubicBezTo>
                    <a:pt x="20152" y="73374"/>
                    <a:pt x="41338" y="38123"/>
                    <a:pt x="53739" y="0"/>
                  </a:cubicBezTo>
                  <a:cubicBezTo>
                    <a:pt x="60514" y="29683"/>
                    <a:pt x="67461" y="59423"/>
                    <a:pt x="74580" y="89335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3211204" y="4572180"/>
              <a:ext cx="173043" cy="140547"/>
            </a:xfrm>
            <a:custGeom>
              <a:avLst/>
              <a:gdLst/>
              <a:ahLst/>
              <a:cxnLst/>
              <a:rect l="l" t="t" r="r" b="b"/>
              <a:pathLst>
                <a:path w="173043" h="140547" extrusionOk="0">
                  <a:moveTo>
                    <a:pt x="161331" y="0"/>
                  </a:moveTo>
                  <a:cubicBezTo>
                    <a:pt x="162078" y="32381"/>
                    <a:pt x="169656" y="64935"/>
                    <a:pt x="173044" y="97029"/>
                  </a:cubicBezTo>
                  <a:cubicBezTo>
                    <a:pt x="140605" y="114654"/>
                    <a:pt x="102770" y="119707"/>
                    <a:pt x="67231" y="128204"/>
                  </a:cubicBezTo>
                  <a:cubicBezTo>
                    <a:pt x="57298" y="131304"/>
                    <a:pt x="41452" y="133945"/>
                    <a:pt x="31348" y="140548"/>
                  </a:cubicBezTo>
                  <a:cubicBezTo>
                    <a:pt x="26582" y="124931"/>
                    <a:pt x="21530" y="109372"/>
                    <a:pt x="16076" y="93928"/>
                  </a:cubicBezTo>
                  <a:cubicBezTo>
                    <a:pt x="11425" y="80494"/>
                    <a:pt x="7521" y="66657"/>
                    <a:pt x="2124" y="53452"/>
                  </a:cubicBezTo>
                  <a:cubicBezTo>
                    <a:pt x="7464" y="48227"/>
                    <a:pt x="8669" y="37606"/>
                    <a:pt x="57" y="33989"/>
                  </a:cubicBezTo>
                  <a:cubicBezTo>
                    <a:pt x="57" y="33931"/>
                    <a:pt x="57" y="33817"/>
                    <a:pt x="0" y="33759"/>
                  </a:cubicBezTo>
                  <a:cubicBezTo>
                    <a:pt x="861" y="33472"/>
                    <a:pt x="1665" y="33185"/>
                    <a:pt x="2526" y="33013"/>
                  </a:cubicBezTo>
                  <a:cubicBezTo>
                    <a:pt x="5110" y="38065"/>
                    <a:pt x="9875" y="42027"/>
                    <a:pt x="15903" y="42601"/>
                  </a:cubicBezTo>
                  <a:cubicBezTo>
                    <a:pt x="23310" y="43864"/>
                    <a:pt x="30314" y="41165"/>
                    <a:pt x="37089" y="38582"/>
                  </a:cubicBezTo>
                  <a:cubicBezTo>
                    <a:pt x="62351" y="30487"/>
                    <a:pt x="87900" y="23195"/>
                    <a:pt x="113219" y="15157"/>
                  </a:cubicBezTo>
                  <a:cubicBezTo>
                    <a:pt x="129352" y="10220"/>
                    <a:pt x="145313" y="5167"/>
                    <a:pt x="161331" y="0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13263680" y="4778638"/>
              <a:ext cx="149619" cy="111266"/>
            </a:xfrm>
            <a:custGeom>
              <a:avLst/>
              <a:gdLst/>
              <a:ahLst/>
              <a:cxnLst/>
              <a:rect l="l" t="t" r="r" b="b"/>
              <a:pathLst>
                <a:path w="149619" h="111266" extrusionOk="0">
                  <a:moveTo>
                    <a:pt x="130788" y="0"/>
                  </a:moveTo>
                  <a:cubicBezTo>
                    <a:pt x="140261" y="22047"/>
                    <a:pt x="141926" y="46734"/>
                    <a:pt x="149619" y="69298"/>
                  </a:cubicBezTo>
                  <a:cubicBezTo>
                    <a:pt x="108856" y="84168"/>
                    <a:pt x="69126" y="102368"/>
                    <a:pt x="26468" y="111267"/>
                  </a:cubicBezTo>
                  <a:cubicBezTo>
                    <a:pt x="17454" y="77278"/>
                    <a:pt x="9014" y="43175"/>
                    <a:pt x="0" y="9186"/>
                  </a:cubicBezTo>
                  <a:cubicBezTo>
                    <a:pt x="2124" y="9932"/>
                    <a:pt x="4708" y="10564"/>
                    <a:pt x="7808" y="10908"/>
                  </a:cubicBezTo>
                  <a:cubicBezTo>
                    <a:pt x="49318" y="16191"/>
                    <a:pt x="90024" y="8268"/>
                    <a:pt x="130788" y="0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13456015" y="4482213"/>
              <a:ext cx="176718" cy="147447"/>
            </a:xfrm>
            <a:custGeom>
              <a:avLst/>
              <a:gdLst/>
              <a:ahLst/>
              <a:cxnLst/>
              <a:rect l="l" t="t" r="r" b="b"/>
              <a:pathLst>
                <a:path w="176718" h="147447" extrusionOk="0">
                  <a:moveTo>
                    <a:pt x="176718" y="125793"/>
                  </a:moveTo>
                  <a:cubicBezTo>
                    <a:pt x="175455" y="127285"/>
                    <a:pt x="174709" y="128836"/>
                    <a:pt x="174536" y="130213"/>
                  </a:cubicBezTo>
                  <a:cubicBezTo>
                    <a:pt x="163513" y="124242"/>
                    <a:pt x="149562" y="129525"/>
                    <a:pt x="137677" y="130501"/>
                  </a:cubicBezTo>
                  <a:cubicBezTo>
                    <a:pt x="6947" y="152260"/>
                    <a:pt x="52591" y="172010"/>
                    <a:pt x="0" y="61605"/>
                  </a:cubicBezTo>
                  <a:cubicBezTo>
                    <a:pt x="37950" y="48227"/>
                    <a:pt x="75613" y="34218"/>
                    <a:pt x="113162" y="19693"/>
                  </a:cubicBezTo>
                  <a:cubicBezTo>
                    <a:pt x="128491" y="13492"/>
                    <a:pt x="143591" y="6890"/>
                    <a:pt x="158633" y="0"/>
                  </a:cubicBezTo>
                  <a:cubicBezTo>
                    <a:pt x="157714" y="15559"/>
                    <a:pt x="158518" y="30946"/>
                    <a:pt x="160413" y="46275"/>
                  </a:cubicBezTo>
                  <a:cubicBezTo>
                    <a:pt x="159379" y="52591"/>
                    <a:pt x="159207" y="59136"/>
                    <a:pt x="159265" y="65566"/>
                  </a:cubicBezTo>
                  <a:cubicBezTo>
                    <a:pt x="159265" y="66887"/>
                    <a:pt x="160355" y="67977"/>
                    <a:pt x="161676" y="67977"/>
                  </a:cubicBezTo>
                  <a:cubicBezTo>
                    <a:pt x="162480" y="67805"/>
                    <a:pt x="163054" y="67346"/>
                    <a:pt x="163456" y="66829"/>
                  </a:cubicBezTo>
                  <a:cubicBezTo>
                    <a:pt x="167015" y="86579"/>
                    <a:pt x="171838" y="106215"/>
                    <a:pt x="176718" y="125793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13537714" y="4698604"/>
              <a:ext cx="131189" cy="112128"/>
            </a:xfrm>
            <a:custGeom>
              <a:avLst/>
              <a:gdLst/>
              <a:ahLst/>
              <a:cxnLst/>
              <a:rect l="l" t="t" r="r" b="b"/>
              <a:pathLst>
                <a:path w="131189" h="112128" extrusionOk="0">
                  <a:moveTo>
                    <a:pt x="114884" y="0"/>
                  </a:moveTo>
                  <a:cubicBezTo>
                    <a:pt x="120223" y="25090"/>
                    <a:pt x="125678" y="50179"/>
                    <a:pt x="131189" y="75211"/>
                  </a:cubicBezTo>
                  <a:cubicBezTo>
                    <a:pt x="115171" y="80321"/>
                    <a:pt x="99210" y="85546"/>
                    <a:pt x="83307" y="91115"/>
                  </a:cubicBezTo>
                  <a:cubicBezTo>
                    <a:pt x="58102" y="98981"/>
                    <a:pt x="32553" y="105641"/>
                    <a:pt x="7004" y="112128"/>
                  </a:cubicBezTo>
                  <a:cubicBezTo>
                    <a:pt x="7349" y="84800"/>
                    <a:pt x="2239" y="57069"/>
                    <a:pt x="0" y="29740"/>
                  </a:cubicBezTo>
                  <a:cubicBezTo>
                    <a:pt x="35883" y="11942"/>
                    <a:pt x="76704" y="9990"/>
                    <a:pt x="114884" y="0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13709092" y="4672539"/>
              <a:ext cx="412399" cy="219031"/>
            </a:xfrm>
            <a:custGeom>
              <a:avLst/>
              <a:gdLst/>
              <a:ahLst/>
              <a:cxnLst/>
              <a:rect l="l" t="t" r="r" b="b"/>
              <a:pathLst>
                <a:path w="412399" h="219031" extrusionOk="0">
                  <a:moveTo>
                    <a:pt x="391272" y="23712"/>
                  </a:moveTo>
                  <a:cubicBezTo>
                    <a:pt x="397759" y="46792"/>
                    <a:pt x="404993" y="69700"/>
                    <a:pt x="412400" y="92608"/>
                  </a:cubicBezTo>
                  <a:cubicBezTo>
                    <a:pt x="396439" y="97488"/>
                    <a:pt x="380076" y="105239"/>
                    <a:pt x="370373" y="107765"/>
                  </a:cubicBezTo>
                  <a:cubicBezTo>
                    <a:pt x="329380" y="120338"/>
                    <a:pt x="287354" y="129926"/>
                    <a:pt x="246590" y="143304"/>
                  </a:cubicBezTo>
                  <a:cubicBezTo>
                    <a:pt x="225175" y="151629"/>
                    <a:pt x="203990" y="160585"/>
                    <a:pt x="181541" y="165867"/>
                  </a:cubicBezTo>
                  <a:cubicBezTo>
                    <a:pt x="127343" y="178957"/>
                    <a:pt x="76417" y="202612"/>
                    <a:pt x="23195" y="219032"/>
                  </a:cubicBezTo>
                  <a:cubicBezTo>
                    <a:pt x="15444" y="188488"/>
                    <a:pt x="7693" y="157887"/>
                    <a:pt x="0" y="127343"/>
                  </a:cubicBezTo>
                  <a:cubicBezTo>
                    <a:pt x="22219" y="120683"/>
                    <a:pt x="44380" y="114080"/>
                    <a:pt x="66599" y="107593"/>
                  </a:cubicBezTo>
                  <a:cubicBezTo>
                    <a:pt x="94043" y="97488"/>
                    <a:pt x="121487" y="87383"/>
                    <a:pt x="149447" y="78369"/>
                  </a:cubicBezTo>
                  <a:cubicBezTo>
                    <a:pt x="140892" y="99325"/>
                    <a:pt x="150767" y="127745"/>
                    <a:pt x="179876" y="135553"/>
                  </a:cubicBezTo>
                  <a:cubicBezTo>
                    <a:pt x="213176" y="143476"/>
                    <a:pt x="256121" y="126080"/>
                    <a:pt x="260369" y="88818"/>
                  </a:cubicBezTo>
                  <a:cubicBezTo>
                    <a:pt x="263068" y="73891"/>
                    <a:pt x="258245" y="56667"/>
                    <a:pt x="245959" y="48055"/>
                  </a:cubicBezTo>
                  <a:cubicBezTo>
                    <a:pt x="292176" y="31061"/>
                    <a:pt x="337763" y="11942"/>
                    <a:pt x="385588" y="0"/>
                  </a:cubicBezTo>
                  <a:cubicBezTo>
                    <a:pt x="387425" y="7923"/>
                    <a:pt x="389320" y="15789"/>
                    <a:pt x="391272" y="23712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13750545" y="4866997"/>
              <a:ext cx="419748" cy="219720"/>
            </a:xfrm>
            <a:custGeom>
              <a:avLst/>
              <a:gdLst/>
              <a:ahLst/>
              <a:cxnLst/>
              <a:rect l="l" t="t" r="r" b="b"/>
              <a:pathLst>
                <a:path w="419748" h="219720" extrusionOk="0">
                  <a:moveTo>
                    <a:pt x="402582" y="0"/>
                  </a:moveTo>
                  <a:cubicBezTo>
                    <a:pt x="409472" y="24917"/>
                    <a:pt x="415500" y="49950"/>
                    <a:pt x="419749" y="75384"/>
                  </a:cubicBezTo>
                  <a:cubicBezTo>
                    <a:pt x="371694" y="97947"/>
                    <a:pt x="321687" y="116377"/>
                    <a:pt x="271909" y="134864"/>
                  </a:cubicBezTo>
                  <a:cubicBezTo>
                    <a:pt x="271967" y="134462"/>
                    <a:pt x="272024" y="134060"/>
                    <a:pt x="272082" y="133658"/>
                  </a:cubicBezTo>
                  <a:cubicBezTo>
                    <a:pt x="272828" y="125104"/>
                    <a:pt x="273230" y="115056"/>
                    <a:pt x="265766" y="109085"/>
                  </a:cubicBezTo>
                  <a:cubicBezTo>
                    <a:pt x="266226" y="71135"/>
                    <a:pt x="220524" y="56322"/>
                    <a:pt x="190095" y="69815"/>
                  </a:cubicBezTo>
                  <a:cubicBezTo>
                    <a:pt x="150997" y="87153"/>
                    <a:pt x="143189" y="138825"/>
                    <a:pt x="175914" y="161963"/>
                  </a:cubicBezTo>
                  <a:cubicBezTo>
                    <a:pt x="134347" y="176776"/>
                    <a:pt x="94962" y="197387"/>
                    <a:pt x="53165" y="211683"/>
                  </a:cubicBezTo>
                  <a:cubicBezTo>
                    <a:pt x="45471" y="214554"/>
                    <a:pt x="37721" y="217195"/>
                    <a:pt x="29912" y="219721"/>
                  </a:cubicBezTo>
                  <a:cubicBezTo>
                    <a:pt x="29855" y="219376"/>
                    <a:pt x="29855" y="219089"/>
                    <a:pt x="29798" y="218745"/>
                  </a:cubicBezTo>
                  <a:cubicBezTo>
                    <a:pt x="19865" y="178728"/>
                    <a:pt x="9588" y="138653"/>
                    <a:pt x="0" y="98464"/>
                  </a:cubicBezTo>
                  <a:cubicBezTo>
                    <a:pt x="517" y="98521"/>
                    <a:pt x="976" y="98579"/>
                    <a:pt x="1378" y="98579"/>
                  </a:cubicBezTo>
                  <a:cubicBezTo>
                    <a:pt x="52820" y="102311"/>
                    <a:pt x="103574" y="83938"/>
                    <a:pt x="153006" y="71939"/>
                  </a:cubicBezTo>
                  <a:cubicBezTo>
                    <a:pt x="236600" y="48744"/>
                    <a:pt x="317898" y="18545"/>
                    <a:pt x="402582" y="0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13051480" y="4168100"/>
              <a:ext cx="259215" cy="288219"/>
            </a:xfrm>
            <a:custGeom>
              <a:avLst/>
              <a:gdLst/>
              <a:ahLst/>
              <a:cxnLst/>
              <a:rect l="l" t="t" r="r" b="b"/>
              <a:pathLst>
                <a:path w="259215" h="288219" extrusionOk="0">
                  <a:moveTo>
                    <a:pt x="258877" y="211286"/>
                  </a:moveTo>
                  <a:cubicBezTo>
                    <a:pt x="261345" y="227476"/>
                    <a:pt x="249978" y="230806"/>
                    <a:pt x="236543" y="226672"/>
                  </a:cubicBezTo>
                  <a:cubicBezTo>
                    <a:pt x="217137" y="179536"/>
                    <a:pt x="212314" y="126371"/>
                    <a:pt x="188603" y="81015"/>
                  </a:cubicBezTo>
                  <a:cubicBezTo>
                    <a:pt x="181082" y="69704"/>
                    <a:pt x="163800" y="74010"/>
                    <a:pt x="161963" y="87273"/>
                  </a:cubicBezTo>
                  <a:cubicBezTo>
                    <a:pt x="157657" y="110583"/>
                    <a:pt x="157370" y="134409"/>
                    <a:pt x="156107" y="158006"/>
                  </a:cubicBezTo>
                  <a:cubicBezTo>
                    <a:pt x="154671" y="172187"/>
                    <a:pt x="155246" y="188952"/>
                    <a:pt x="148012" y="202788"/>
                  </a:cubicBezTo>
                  <a:cubicBezTo>
                    <a:pt x="134806" y="205544"/>
                    <a:pt x="123668" y="199803"/>
                    <a:pt x="117525" y="187976"/>
                  </a:cubicBezTo>
                  <a:cubicBezTo>
                    <a:pt x="104550" y="168800"/>
                    <a:pt x="96167" y="148590"/>
                    <a:pt x="84799" y="127979"/>
                  </a:cubicBezTo>
                  <a:cubicBezTo>
                    <a:pt x="80493" y="116956"/>
                    <a:pt x="65968" y="105588"/>
                    <a:pt x="56208" y="117530"/>
                  </a:cubicBezTo>
                  <a:cubicBezTo>
                    <a:pt x="49088" y="128151"/>
                    <a:pt x="55863" y="141988"/>
                    <a:pt x="56495" y="153700"/>
                  </a:cubicBezTo>
                  <a:cubicBezTo>
                    <a:pt x="60916" y="182177"/>
                    <a:pt x="67748" y="210195"/>
                    <a:pt x="74465" y="238155"/>
                  </a:cubicBezTo>
                  <a:cubicBezTo>
                    <a:pt x="77106" y="254231"/>
                    <a:pt x="82733" y="273349"/>
                    <a:pt x="73719" y="288219"/>
                  </a:cubicBezTo>
                  <a:cubicBezTo>
                    <a:pt x="70848" y="287703"/>
                    <a:pt x="67977" y="287014"/>
                    <a:pt x="65279" y="285808"/>
                  </a:cubicBezTo>
                  <a:cubicBezTo>
                    <a:pt x="35309" y="222596"/>
                    <a:pt x="27845" y="151059"/>
                    <a:pt x="0" y="87043"/>
                  </a:cubicBezTo>
                  <a:cubicBezTo>
                    <a:pt x="3330" y="82737"/>
                    <a:pt x="287" y="76938"/>
                    <a:pt x="402" y="72001"/>
                  </a:cubicBezTo>
                  <a:cubicBezTo>
                    <a:pt x="115" y="66260"/>
                    <a:pt x="1378" y="60576"/>
                    <a:pt x="3789" y="55294"/>
                  </a:cubicBezTo>
                  <a:cubicBezTo>
                    <a:pt x="14181" y="50643"/>
                    <a:pt x="25549" y="48002"/>
                    <a:pt x="36056" y="43581"/>
                  </a:cubicBezTo>
                  <a:cubicBezTo>
                    <a:pt x="59308" y="73379"/>
                    <a:pt x="76876" y="127118"/>
                    <a:pt x="116779" y="137395"/>
                  </a:cubicBezTo>
                  <a:cubicBezTo>
                    <a:pt x="128778" y="138026"/>
                    <a:pt x="136184" y="127290"/>
                    <a:pt x="138136" y="116668"/>
                  </a:cubicBezTo>
                  <a:cubicBezTo>
                    <a:pt x="145371" y="94794"/>
                    <a:pt x="151169" y="72575"/>
                    <a:pt x="154844" y="49839"/>
                  </a:cubicBezTo>
                  <a:cubicBezTo>
                    <a:pt x="158461" y="33936"/>
                    <a:pt x="157025" y="17343"/>
                    <a:pt x="165810" y="2703"/>
                  </a:cubicBezTo>
                  <a:cubicBezTo>
                    <a:pt x="174881" y="-1373"/>
                    <a:pt x="186536" y="521"/>
                    <a:pt x="196583" y="5"/>
                  </a:cubicBezTo>
                  <a:cubicBezTo>
                    <a:pt x="210937" y="42892"/>
                    <a:pt x="220812" y="87388"/>
                    <a:pt x="237289" y="129701"/>
                  </a:cubicBezTo>
                  <a:cubicBezTo>
                    <a:pt x="246131" y="156226"/>
                    <a:pt x="255719" y="183268"/>
                    <a:pt x="258877" y="211286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13375693" y="4072731"/>
              <a:ext cx="162342" cy="285985"/>
            </a:xfrm>
            <a:custGeom>
              <a:avLst/>
              <a:gdLst/>
              <a:ahLst/>
              <a:cxnLst/>
              <a:rect l="l" t="t" r="r" b="b"/>
              <a:pathLst>
                <a:path w="162342" h="285985" extrusionOk="0">
                  <a:moveTo>
                    <a:pt x="56093" y="134415"/>
                  </a:moveTo>
                  <a:cubicBezTo>
                    <a:pt x="121027" y="164212"/>
                    <a:pt x="108741" y="41979"/>
                    <a:pt x="60628" y="36468"/>
                  </a:cubicBezTo>
                  <a:cubicBezTo>
                    <a:pt x="46907" y="32965"/>
                    <a:pt x="26697" y="40314"/>
                    <a:pt x="38237" y="56447"/>
                  </a:cubicBezTo>
                  <a:cubicBezTo>
                    <a:pt x="32668" y="82972"/>
                    <a:pt x="25721" y="120578"/>
                    <a:pt x="56093" y="134415"/>
                  </a:cubicBezTo>
                  <a:close/>
                  <a:moveTo>
                    <a:pt x="117008" y="90608"/>
                  </a:moveTo>
                  <a:cubicBezTo>
                    <a:pt x="123324" y="111162"/>
                    <a:pt x="184182" y="247404"/>
                    <a:pt x="153983" y="250562"/>
                  </a:cubicBezTo>
                  <a:cubicBezTo>
                    <a:pt x="153925" y="250562"/>
                    <a:pt x="153925" y="250562"/>
                    <a:pt x="153925" y="250562"/>
                  </a:cubicBezTo>
                  <a:cubicBezTo>
                    <a:pt x="150538" y="250504"/>
                    <a:pt x="147150" y="248265"/>
                    <a:pt x="145715" y="245050"/>
                  </a:cubicBezTo>
                  <a:cubicBezTo>
                    <a:pt x="130673" y="213588"/>
                    <a:pt x="125448" y="166164"/>
                    <a:pt x="78771" y="182814"/>
                  </a:cubicBezTo>
                  <a:cubicBezTo>
                    <a:pt x="64820" y="185340"/>
                    <a:pt x="48514" y="193550"/>
                    <a:pt x="49835" y="209856"/>
                  </a:cubicBezTo>
                  <a:cubicBezTo>
                    <a:pt x="46734" y="234084"/>
                    <a:pt x="50639" y="262676"/>
                    <a:pt x="40821" y="285986"/>
                  </a:cubicBezTo>
                  <a:cubicBezTo>
                    <a:pt x="8899" y="283000"/>
                    <a:pt x="5454" y="102895"/>
                    <a:pt x="0" y="36295"/>
                  </a:cubicBezTo>
                  <a:cubicBezTo>
                    <a:pt x="632" y="35951"/>
                    <a:pt x="1206" y="35434"/>
                    <a:pt x="1608" y="34745"/>
                  </a:cubicBezTo>
                  <a:cubicBezTo>
                    <a:pt x="3043" y="28372"/>
                    <a:pt x="2584" y="21597"/>
                    <a:pt x="2986" y="14995"/>
                  </a:cubicBezTo>
                  <a:cubicBezTo>
                    <a:pt x="7406" y="16086"/>
                    <a:pt x="12401" y="14880"/>
                    <a:pt x="16018" y="10230"/>
                  </a:cubicBezTo>
                  <a:cubicBezTo>
                    <a:pt x="29396" y="-5846"/>
                    <a:pt x="56150" y="756"/>
                    <a:pt x="74006" y="5120"/>
                  </a:cubicBezTo>
                  <a:cubicBezTo>
                    <a:pt x="92435" y="30209"/>
                    <a:pt x="103287" y="62246"/>
                    <a:pt x="117008" y="90608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13536164" y="3981195"/>
              <a:ext cx="195824" cy="255729"/>
            </a:xfrm>
            <a:custGeom>
              <a:avLst/>
              <a:gdLst/>
              <a:ahLst/>
              <a:cxnLst/>
              <a:rect l="l" t="t" r="r" b="b"/>
              <a:pathLst>
                <a:path w="195824" h="255729" extrusionOk="0">
                  <a:moveTo>
                    <a:pt x="193713" y="1293"/>
                  </a:moveTo>
                  <a:cubicBezTo>
                    <a:pt x="205253" y="36890"/>
                    <a:pt x="166671" y="41827"/>
                    <a:pt x="146461" y="59970"/>
                  </a:cubicBezTo>
                  <a:cubicBezTo>
                    <a:pt x="129812" y="72773"/>
                    <a:pt x="141983" y="94647"/>
                    <a:pt x="143361" y="111584"/>
                  </a:cubicBezTo>
                  <a:cubicBezTo>
                    <a:pt x="150825" y="158663"/>
                    <a:pt x="174881" y="208096"/>
                    <a:pt x="160528" y="255634"/>
                  </a:cubicBezTo>
                  <a:cubicBezTo>
                    <a:pt x="160298" y="255692"/>
                    <a:pt x="160126" y="255692"/>
                    <a:pt x="159896" y="255692"/>
                  </a:cubicBezTo>
                  <a:cubicBezTo>
                    <a:pt x="155475" y="255864"/>
                    <a:pt x="150997" y="255462"/>
                    <a:pt x="146749" y="254084"/>
                  </a:cubicBezTo>
                  <a:cubicBezTo>
                    <a:pt x="128721" y="220555"/>
                    <a:pt x="118559" y="183351"/>
                    <a:pt x="109602" y="146549"/>
                  </a:cubicBezTo>
                  <a:cubicBezTo>
                    <a:pt x="100646" y="113307"/>
                    <a:pt x="93010" y="49922"/>
                    <a:pt x="44036" y="70936"/>
                  </a:cubicBezTo>
                  <a:cubicBezTo>
                    <a:pt x="31520" y="74323"/>
                    <a:pt x="15904" y="79720"/>
                    <a:pt x="3904" y="72773"/>
                  </a:cubicBezTo>
                  <a:cubicBezTo>
                    <a:pt x="1378" y="68811"/>
                    <a:pt x="746" y="63644"/>
                    <a:pt x="0" y="58994"/>
                  </a:cubicBezTo>
                  <a:cubicBezTo>
                    <a:pt x="9358" y="55606"/>
                    <a:pt x="8095" y="44353"/>
                    <a:pt x="10334" y="36373"/>
                  </a:cubicBezTo>
                  <a:cubicBezTo>
                    <a:pt x="56839" y="21790"/>
                    <a:pt x="104148" y="12317"/>
                    <a:pt x="152777" y="3762"/>
                  </a:cubicBezTo>
                  <a:cubicBezTo>
                    <a:pt x="166384" y="1753"/>
                    <a:pt x="179819" y="-1979"/>
                    <a:pt x="193713" y="1293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13810006" y="3834552"/>
              <a:ext cx="184340" cy="331888"/>
            </a:xfrm>
            <a:custGeom>
              <a:avLst/>
              <a:gdLst/>
              <a:ahLst/>
              <a:cxnLst/>
              <a:rect l="l" t="t" r="r" b="b"/>
              <a:pathLst>
                <a:path w="184340" h="331888" extrusionOk="0">
                  <a:moveTo>
                    <a:pt x="163877" y="139209"/>
                  </a:moveTo>
                  <a:cubicBezTo>
                    <a:pt x="169216" y="171533"/>
                    <a:pt x="206879" y="239970"/>
                    <a:pt x="164279" y="257883"/>
                  </a:cubicBezTo>
                  <a:cubicBezTo>
                    <a:pt x="148547" y="234228"/>
                    <a:pt x="148375" y="157007"/>
                    <a:pt x="108358" y="168662"/>
                  </a:cubicBezTo>
                  <a:cubicBezTo>
                    <a:pt x="87804" y="174117"/>
                    <a:pt x="63920" y="179743"/>
                    <a:pt x="50313" y="197197"/>
                  </a:cubicBezTo>
                  <a:cubicBezTo>
                    <a:pt x="45548" y="206325"/>
                    <a:pt x="49452" y="217062"/>
                    <a:pt x="48763" y="226879"/>
                  </a:cubicBezTo>
                  <a:cubicBezTo>
                    <a:pt x="48304" y="261327"/>
                    <a:pt x="61107" y="300139"/>
                    <a:pt x="43653" y="331888"/>
                  </a:cubicBezTo>
                  <a:cubicBezTo>
                    <a:pt x="17301" y="320061"/>
                    <a:pt x="10468" y="186747"/>
                    <a:pt x="5014" y="154309"/>
                  </a:cubicBezTo>
                  <a:cubicBezTo>
                    <a:pt x="1569" y="115210"/>
                    <a:pt x="-6641" y="72725"/>
                    <a:pt x="10468" y="35750"/>
                  </a:cubicBezTo>
                  <a:cubicBezTo>
                    <a:pt x="27061" y="67270"/>
                    <a:pt x="14200" y="107173"/>
                    <a:pt x="31137" y="138922"/>
                  </a:cubicBezTo>
                  <a:cubicBezTo>
                    <a:pt x="38027" y="150749"/>
                    <a:pt x="52438" y="157811"/>
                    <a:pt x="65815" y="152988"/>
                  </a:cubicBezTo>
                  <a:cubicBezTo>
                    <a:pt x="79652" y="147936"/>
                    <a:pt x="95096" y="143917"/>
                    <a:pt x="105832" y="133468"/>
                  </a:cubicBezTo>
                  <a:cubicBezTo>
                    <a:pt x="126673" y="116990"/>
                    <a:pt x="83269" y="-17070"/>
                    <a:pt x="129371" y="1819"/>
                  </a:cubicBezTo>
                  <a:cubicBezTo>
                    <a:pt x="133103" y="6584"/>
                    <a:pt x="133505" y="10833"/>
                    <a:pt x="135113" y="17321"/>
                  </a:cubicBezTo>
                  <a:cubicBezTo>
                    <a:pt x="143438" y="58142"/>
                    <a:pt x="153830" y="98675"/>
                    <a:pt x="163877" y="139209"/>
                  </a:cubicBezTo>
                  <a:close/>
                </a:path>
              </a:pathLst>
            </a:custGeom>
            <a:solidFill>
              <a:srgbClr val="2843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13427250" y="4132509"/>
              <a:ext cx="19979" cy="48973"/>
            </a:xfrm>
            <a:custGeom>
              <a:avLst/>
              <a:gdLst/>
              <a:ahLst/>
              <a:cxnLst/>
              <a:rect l="l" t="t" r="r" b="b"/>
              <a:pathLst>
                <a:path w="19979" h="48973" extrusionOk="0">
                  <a:moveTo>
                    <a:pt x="0" y="0"/>
                  </a:moveTo>
                  <a:cubicBezTo>
                    <a:pt x="20956" y="3158"/>
                    <a:pt x="19635" y="32611"/>
                    <a:pt x="19980" y="48974"/>
                  </a:cubicBezTo>
                  <a:cubicBezTo>
                    <a:pt x="-115" y="42888"/>
                    <a:pt x="5512" y="16133"/>
                    <a:pt x="0" y="0"/>
                  </a:cubicBezTo>
                  <a:close/>
                </a:path>
              </a:pathLst>
            </a:custGeom>
            <a:solidFill>
              <a:srgbClr val="F2D925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13252370" y="4547263"/>
              <a:ext cx="392936" cy="288559"/>
            </a:xfrm>
            <a:custGeom>
              <a:avLst/>
              <a:gdLst/>
              <a:ahLst/>
              <a:cxnLst/>
              <a:rect l="l" t="t" r="r" b="b"/>
              <a:pathLst>
                <a:path w="392936" h="288559" extrusionOk="0">
                  <a:moveTo>
                    <a:pt x="392937" y="114654"/>
                  </a:moveTo>
                  <a:cubicBezTo>
                    <a:pt x="392477" y="114712"/>
                    <a:pt x="392018" y="114827"/>
                    <a:pt x="391559" y="114941"/>
                  </a:cubicBezTo>
                  <a:cubicBezTo>
                    <a:pt x="350910" y="130673"/>
                    <a:pt x="297057" y="130041"/>
                    <a:pt x="267546" y="165408"/>
                  </a:cubicBezTo>
                  <a:cubicBezTo>
                    <a:pt x="251815" y="159724"/>
                    <a:pt x="261747" y="217884"/>
                    <a:pt x="259967" y="227701"/>
                  </a:cubicBezTo>
                  <a:cubicBezTo>
                    <a:pt x="262264" y="241136"/>
                    <a:pt x="257499" y="258532"/>
                    <a:pt x="264273" y="270474"/>
                  </a:cubicBezTo>
                  <a:cubicBezTo>
                    <a:pt x="241825" y="276101"/>
                    <a:pt x="219491" y="281957"/>
                    <a:pt x="197330" y="288559"/>
                  </a:cubicBezTo>
                  <a:cubicBezTo>
                    <a:pt x="161791" y="131419"/>
                    <a:pt x="151399" y="217022"/>
                    <a:pt x="21932" y="223108"/>
                  </a:cubicBezTo>
                  <a:cubicBezTo>
                    <a:pt x="15616" y="223166"/>
                    <a:pt x="10736" y="224601"/>
                    <a:pt x="7579" y="226668"/>
                  </a:cubicBezTo>
                  <a:cubicBezTo>
                    <a:pt x="5110" y="217539"/>
                    <a:pt x="2641" y="208468"/>
                    <a:pt x="0" y="199397"/>
                  </a:cubicBezTo>
                  <a:cubicBezTo>
                    <a:pt x="10334" y="199339"/>
                    <a:pt x="22449" y="193540"/>
                    <a:pt x="33185" y="191244"/>
                  </a:cubicBezTo>
                  <a:cubicBezTo>
                    <a:pt x="67805" y="183206"/>
                    <a:pt x="104377" y="175972"/>
                    <a:pt x="137792" y="161446"/>
                  </a:cubicBezTo>
                  <a:cubicBezTo>
                    <a:pt x="167245" y="148413"/>
                    <a:pt x="172527" y="132625"/>
                    <a:pt x="162882" y="102885"/>
                  </a:cubicBezTo>
                  <a:cubicBezTo>
                    <a:pt x="156911" y="73719"/>
                    <a:pt x="151629" y="45529"/>
                    <a:pt x="145658" y="16478"/>
                  </a:cubicBezTo>
                  <a:cubicBezTo>
                    <a:pt x="161791" y="11081"/>
                    <a:pt x="177866" y="5569"/>
                    <a:pt x="193942" y="0"/>
                  </a:cubicBezTo>
                  <a:cubicBezTo>
                    <a:pt x="195607" y="16937"/>
                    <a:pt x="206286" y="47022"/>
                    <a:pt x="206056" y="53107"/>
                  </a:cubicBezTo>
                  <a:cubicBezTo>
                    <a:pt x="210764" y="75900"/>
                    <a:pt x="209673" y="108856"/>
                    <a:pt x="239069" y="113736"/>
                  </a:cubicBezTo>
                  <a:cubicBezTo>
                    <a:pt x="280694" y="119075"/>
                    <a:pt x="322089" y="102827"/>
                    <a:pt x="363713" y="100703"/>
                  </a:cubicBezTo>
                  <a:cubicBezTo>
                    <a:pt x="370833" y="100588"/>
                    <a:pt x="378756" y="99325"/>
                    <a:pt x="383349" y="93010"/>
                  </a:cubicBezTo>
                  <a:cubicBezTo>
                    <a:pt x="384956" y="91058"/>
                    <a:pt x="385990" y="88818"/>
                    <a:pt x="386621" y="86407"/>
                  </a:cubicBezTo>
                  <a:cubicBezTo>
                    <a:pt x="388918" y="95823"/>
                    <a:pt x="391042" y="105239"/>
                    <a:pt x="392937" y="1146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13662186" y="4500586"/>
              <a:ext cx="403500" cy="151226"/>
            </a:xfrm>
            <a:custGeom>
              <a:avLst/>
              <a:gdLst/>
              <a:ahLst/>
              <a:cxnLst/>
              <a:rect l="l" t="t" r="r" b="b"/>
              <a:pathLst>
                <a:path w="403500" h="151226" extrusionOk="0">
                  <a:moveTo>
                    <a:pt x="387999" y="0"/>
                  </a:moveTo>
                  <a:cubicBezTo>
                    <a:pt x="393453" y="18430"/>
                    <a:pt x="398563" y="36859"/>
                    <a:pt x="403501" y="55461"/>
                  </a:cubicBezTo>
                  <a:cubicBezTo>
                    <a:pt x="352173" y="67403"/>
                    <a:pt x="300731" y="79345"/>
                    <a:pt x="250035" y="93641"/>
                  </a:cubicBezTo>
                  <a:cubicBezTo>
                    <a:pt x="211051" y="97488"/>
                    <a:pt x="174996" y="114195"/>
                    <a:pt x="136299" y="118731"/>
                  </a:cubicBezTo>
                  <a:cubicBezTo>
                    <a:pt x="100244" y="120625"/>
                    <a:pt x="66772" y="134634"/>
                    <a:pt x="32496" y="144567"/>
                  </a:cubicBezTo>
                  <a:cubicBezTo>
                    <a:pt x="27731" y="146174"/>
                    <a:pt x="17568" y="148069"/>
                    <a:pt x="9588" y="151227"/>
                  </a:cubicBezTo>
                  <a:cubicBezTo>
                    <a:pt x="6717" y="139112"/>
                    <a:pt x="3445" y="126998"/>
                    <a:pt x="0" y="114941"/>
                  </a:cubicBezTo>
                  <a:cubicBezTo>
                    <a:pt x="28018" y="108109"/>
                    <a:pt x="55576" y="98349"/>
                    <a:pt x="83766" y="92493"/>
                  </a:cubicBezTo>
                  <a:cubicBezTo>
                    <a:pt x="130902" y="83249"/>
                    <a:pt x="175570" y="65451"/>
                    <a:pt x="222304" y="55059"/>
                  </a:cubicBezTo>
                  <a:cubicBezTo>
                    <a:pt x="278742" y="42371"/>
                    <a:pt x="329954" y="16879"/>
                    <a:pt x="385358" y="861"/>
                  </a:cubicBezTo>
                  <a:cubicBezTo>
                    <a:pt x="386334" y="632"/>
                    <a:pt x="387253" y="344"/>
                    <a:pt x="387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13736593" y="4803096"/>
              <a:ext cx="405854" cy="145657"/>
            </a:xfrm>
            <a:custGeom>
              <a:avLst/>
              <a:gdLst/>
              <a:ahLst/>
              <a:cxnLst/>
              <a:rect l="l" t="t" r="r" b="b"/>
              <a:pathLst>
                <a:path w="405854" h="145657" extrusionOk="0">
                  <a:moveTo>
                    <a:pt x="397185" y="0"/>
                  </a:moveTo>
                  <a:cubicBezTo>
                    <a:pt x="400171" y="9186"/>
                    <a:pt x="403041" y="18430"/>
                    <a:pt x="405855" y="27616"/>
                  </a:cubicBezTo>
                  <a:cubicBezTo>
                    <a:pt x="278455" y="57815"/>
                    <a:pt x="158863" y="114597"/>
                    <a:pt x="30659" y="142328"/>
                  </a:cubicBezTo>
                  <a:cubicBezTo>
                    <a:pt x="25032" y="143591"/>
                    <a:pt x="16822" y="143935"/>
                    <a:pt x="10047" y="145658"/>
                  </a:cubicBezTo>
                  <a:cubicBezTo>
                    <a:pt x="9416" y="142902"/>
                    <a:pt x="8784" y="140146"/>
                    <a:pt x="8095" y="137448"/>
                  </a:cubicBezTo>
                  <a:cubicBezTo>
                    <a:pt x="5339" y="126769"/>
                    <a:pt x="2641" y="116147"/>
                    <a:pt x="0" y="105468"/>
                  </a:cubicBezTo>
                  <a:cubicBezTo>
                    <a:pt x="50064" y="102598"/>
                    <a:pt x="98521" y="80149"/>
                    <a:pt x="147495" y="70504"/>
                  </a:cubicBezTo>
                  <a:cubicBezTo>
                    <a:pt x="179015" y="65738"/>
                    <a:pt x="208525" y="54198"/>
                    <a:pt x="238495" y="44036"/>
                  </a:cubicBezTo>
                  <a:cubicBezTo>
                    <a:pt x="292176" y="31922"/>
                    <a:pt x="344480" y="15157"/>
                    <a:pt x="397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13870648" y="4736439"/>
              <a:ext cx="62024" cy="43410"/>
            </a:xfrm>
            <a:custGeom>
              <a:avLst/>
              <a:gdLst/>
              <a:ahLst/>
              <a:cxnLst/>
              <a:rect l="l" t="t" r="r" b="b"/>
              <a:pathLst>
                <a:path w="62024" h="43410" extrusionOk="0">
                  <a:moveTo>
                    <a:pt x="61840" y="15100"/>
                  </a:moveTo>
                  <a:cubicBezTo>
                    <a:pt x="65629" y="43462"/>
                    <a:pt x="9995" y="55404"/>
                    <a:pt x="1326" y="27731"/>
                  </a:cubicBezTo>
                  <a:cubicBezTo>
                    <a:pt x="-798" y="21760"/>
                    <a:pt x="-282" y="15444"/>
                    <a:pt x="2244" y="9933"/>
                  </a:cubicBezTo>
                  <a:cubicBezTo>
                    <a:pt x="13670" y="6430"/>
                    <a:pt x="25152" y="3043"/>
                    <a:pt x="36807" y="0"/>
                  </a:cubicBezTo>
                  <a:cubicBezTo>
                    <a:pt x="38759" y="11942"/>
                    <a:pt x="51390" y="14353"/>
                    <a:pt x="61840" y="15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13942744" y="4964942"/>
              <a:ext cx="48018" cy="37321"/>
            </a:xfrm>
            <a:custGeom>
              <a:avLst/>
              <a:gdLst/>
              <a:ahLst/>
              <a:cxnLst/>
              <a:rect l="l" t="t" r="r" b="b"/>
              <a:pathLst>
                <a:path w="48018" h="37321" extrusionOk="0">
                  <a:moveTo>
                    <a:pt x="48019" y="12289"/>
                  </a:moveTo>
                  <a:cubicBezTo>
                    <a:pt x="43368" y="16653"/>
                    <a:pt x="42909" y="22911"/>
                    <a:pt x="42392" y="28882"/>
                  </a:cubicBezTo>
                  <a:cubicBezTo>
                    <a:pt x="39981" y="35082"/>
                    <a:pt x="30852" y="36345"/>
                    <a:pt x="24881" y="37321"/>
                  </a:cubicBezTo>
                  <a:cubicBezTo>
                    <a:pt x="-33566" y="35369"/>
                    <a:pt x="26431" y="-25374"/>
                    <a:pt x="48019" y="12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13296865" y="4809527"/>
              <a:ext cx="448742" cy="410734"/>
            </a:xfrm>
            <a:custGeom>
              <a:avLst/>
              <a:gdLst/>
              <a:ahLst/>
              <a:cxnLst/>
              <a:rect l="l" t="t" r="r" b="b"/>
              <a:pathLst>
                <a:path w="448742" h="410734" extrusionOk="0">
                  <a:moveTo>
                    <a:pt x="435135" y="242169"/>
                  </a:moveTo>
                  <a:cubicBezTo>
                    <a:pt x="438925" y="257614"/>
                    <a:pt x="443288" y="272885"/>
                    <a:pt x="448743" y="287756"/>
                  </a:cubicBezTo>
                  <a:cubicBezTo>
                    <a:pt x="429681" y="293267"/>
                    <a:pt x="410505" y="298549"/>
                    <a:pt x="391559" y="304692"/>
                  </a:cubicBezTo>
                  <a:cubicBezTo>
                    <a:pt x="386621" y="296655"/>
                    <a:pt x="376287" y="293439"/>
                    <a:pt x="367905" y="289765"/>
                  </a:cubicBezTo>
                  <a:cubicBezTo>
                    <a:pt x="343045" y="276560"/>
                    <a:pt x="315831" y="270015"/>
                    <a:pt x="288846" y="262723"/>
                  </a:cubicBezTo>
                  <a:cubicBezTo>
                    <a:pt x="268981" y="258245"/>
                    <a:pt x="247681" y="248485"/>
                    <a:pt x="227357" y="255087"/>
                  </a:cubicBezTo>
                  <a:cubicBezTo>
                    <a:pt x="218113" y="258475"/>
                    <a:pt x="213979" y="268120"/>
                    <a:pt x="212142" y="277077"/>
                  </a:cubicBezTo>
                  <a:cubicBezTo>
                    <a:pt x="208468" y="289019"/>
                    <a:pt x="203473" y="300846"/>
                    <a:pt x="199224" y="312903"/>
                  </a:cubicBezTo>
                  <a:cubicBezTo>
                    <a:pt x="199167" y="312960"/>
                    <a:pt x="199167" y="313075"/>
                    <a:pt x="199109" y="313132"/>
                  </a:cubicBezTo>
                  <a:cubicBezTo>
                    <a:pt x="191990" y="328634"/>
                    <a:pt x="186077" y="342700"/>
                    <a:pt x="183665" y="345858"/>
                  </a:cubicBezTo>
                  <a:cubicBezTo>
                    <a:pt x="179589" y="358316"/>
                    <a:pt x="160413" y="381913"/>
                    <a:pt x="159437" y="398678"/>
                  </a:cubicBezTo>
                  <a:cubicBezTo>
                    <a:pt x="142902" y="404018"/>
                    <a:pt x="125965" y="408151"/>
                    <a:pt x="108741" y="410735"/>
                  </a:cubicBezTo>
                  <a:cubicBezTo>
                    <a:pt x="119420" y="393683"/>
                    <a:pt x="127285" y="368307"/>
                    <a:pt x="135553" y="357857"/>
                  </a:cubicBezTo>
                  <a:cubicBezTo>
                    <a:pt x="155992" y="318816"/>
                    <a:pt x="222075" y="234533"/>
                    <a:pt x="185904" y="193483"/>
                  </a:cubicBezTo>
                  <a:cubicBezTo>
                    <a:pt x="176201" y="187110"/>
                    <a:pt x="164260" y="185445"/>
                    <a:pt x="153581" y="181196"/>
                  </a:cubicBezTo>
                  <a:cubicBezTo>
                    <a:pt x="129869" y="172642"/>
                    <a:pt x="106846" y="162250"/>
                    <a:pt x="83422" y="152834"/>
                  </a:cubicBezTo>
                  <a:cubicBezTo>
                    <a:pt x="61432" y="144280"/>
                    <a:pt x="36170" y="134232"/>
                    <a:pt x="12574" y="140376"/>
                  </a:cubicBezTo>
                  <a:cubicBezTo>
                    <a:pt x="8440" y="127802"/>
                    <a:pt x="4249" y="115228"/>
                    <a:pt x="0" y="102770"/>
                  </a:cubicBezTo>
                  <a:cubicBezTo>
                    <a:pt x="23138" y="99555"/>
                    <a:pt x="45758" y="93469"/>
                    <a:pt x="68150" y="86407"/>
                  </a:cubicBezTo>
                  <a:cubicBezTo>
                    <a:pt x="69585" y="100014"/>
                    <a:pt x="88933" y="107478"/>
                    <a:pt x="100186" y="114827"/>
                  </a:cubicBezTo>
                  <a:cubicBezTo>
                    <a:pt x="131993" y="133027"/>
                    <a:pt x="165236" y="149447"/>
                    <a:pt x="199684" y="161906"/>
                  </a:cubicBezTo>
                  <a:cubicBezTo>
                    <a:pt x="214841" y="167073"/>
                    <a:pt x="234304" y="170632"/>
                    <a:pt x="246935" y="158174"/>
                  </a:cubicBezTo>
                  <a:cubicBezTo>
                    <a:pt x="264101" y="134634"/>
                    <a:pt x="274263" y="106502"/>
                    <a:pt x="287296" y="80608"/>
                  </a:cubicBezTo>
                  <a:cubicBezTo>
                    <a:pt x="291602" y="67920"/>
                    <a:pt x="310147" y="38295"/>
                    <a:pt x="309343" y="20382"/>
                  </a:cubicBezTo>
                  <a:cubicBezTo>
                    <a:pt x="332997" y="13837"/>
                    <a:pt x="356479" y="7004"/>
                    <a:pt x="380019" y="0"/>
                  </a:cubicBezTo>
                  <a:cubicBezTo>
                    <a:pt x="381569" y="7177"/>
                    <a:pt x="383234" y="14353"/>
                    <a:pt x="384841" y="21530"/>
                  </a:cubicBezTo>
                  <a:cubicBezTo>
                    <a:pt x="384210" y="22506"/>
                    <a:pt x="383636" y="23597"/>
                    <a:pt x="383234" y="24917"/>
                  </a:cubicBezTo>
                  <a:cubicBezTo>
                    <a:pt x="370431" y="58160"/>
                    <a:pt x="351714" y="88876"/>
                    <a:pt x="332481" y="118731"/>
                  </a:cubicBezTo>
                  <a:cubicBezTo>
                    <a:pt x="322376" y="133716"/>
                    <a:pt x="311869" y="148471"/>
                    <a:pt x="302109" y="163628"/>
                  </a:cubicBezTo>
                  <a:cubicBezTo>
                    <a:pt x="297918" y="170403"/>
                    <a:pt x="296655" y="178268"/>
                    <a:pt x="299812" y="185790"/>
                  </a:cubicBezTo>
                  <a:cubicBezTo>
                    <a:pt x="306415" y="199913"/>
                    <a:pt x="323007" y="204621"/>
                    <a:pt x="336901" y="208525"/>
                  </a:cubicBezTo>
                  <a:cubicBezTo>
                    <a:pt x="367962" y="217137"/>
                    <a:pt x="395807" y="224371"/>
                    <a:pt x="425547" y="239528"/>
                  </a:cubicBezTo>
                  <a:cubicBezTo>
                    <a:pt x="428418" y="241308"/>
                    <a:pt x="431806" y="242169"/>
                    <a:pt x="435135" y="242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13353302" y="5623246"/>
              <a:ext cx="1352485" cy="562937"/>
            </a:xfrm>
            <a:custGeom>
              <a:avLst/>
              <a:gdLst/>
              <a:ahLst/>
              <a:cxnLst/>
              <a:rect l="l" t="t" r="r" b="b"/>
              <a:pathLst>
                <a:path w="1352485" h="562937" extrusionOk="0">
                  <a:moveTo>
                    <a:pt x="1317578" y="1608"/>
                  </a:moveTo>
                  <a:cubicBezTo>
                    <a:pt x="1327683" y="1435"/>
                    <a:pt x="1340314" y="1665"/>
                    <a:pt x="1352486" y="459"/>
                  </a:cubicBezTo>
                  <a:cubicBezTo>
                    <a:pt x="1304660" y="47710"/>
                    <a:pt x="1256777" y="95536"/>
                    <a:pt x="1203383" y="136644"/>
                  </a:cubicBezTo>
                  <a:cubicBezTo>
                    <a:pt x="1158371" y="172470"/>
                    <a:pt x="1107044" y="198363"/>
                    <a:pt x="1056118" y="224658"/>
                  </a:cubicBezTo>
                  <a:cubicBezTo>
                    <a:pt x="960295" y="280349"/>
                    <a:pt x="857583" y="321859"/>
                    <a:pt x="752689" y="356709"/>
                  </a:cubicBezTo>
                  <a:cubicBezTo>
                    <a:pt x="670989" y="387884"/>
                    <a:pt x="587683" y="417682"/>
                    <a:pt x="502998" y="441106"/>
                  </a:cubicBezTo>
                  <a:cubicBezTo>
                    <a:pt x="449661" y="458273"/>
                    <a:pt x="397587" y="478999"/>
                    <a:pt x="343045" y="492204"/>
                  </a:cubicBezTo>
                  <a:cubicBezTo>
                    <a:pt x="287468" y="511955"/>
                    <a:pt x="230400" y="526538"/>
                    <a:pt x="172010" y="535609"/>
                  </a:cubicBezTo>
                  <a:cubicBezTo>
                    <a:pt x="151973" y="539226"/>
                    <a:pt x="131591" y="540776"/>
                    <a:pt x="111554" y="544393"/>
                  </a:cubicBezTo>
                  <a:cubicBezTo>
                    <a:pt x="102425" y="546862"/>
                    <a:pt x="98119" y="554096"/>
                    <a:pt x="97832" y="561502"/>
                  </a:cubicBezTo>
                  <a:cubicBezTo>
                    <a:pt x="92091" y="562249"/>
                    <a:pt x="86235" y="562765"/>
                    <a:pt x="80321" y="562938"/>
                  </a:cubicBezTo>
                  <a:cubicBezTo>
                    <a:pt x="68781" y="549388"/>
                    <a:pt x="53854" y="538594"/>
                    <a:pt x="38180" y="532164"/>
                  </a:cubicBezTo>
                  <a:cubicBezTo>
                    <a:pt x="28420" y="528662"/>
                    <a:pt x="14353" y="525274"/>
                    <a:pt x="0" y="524241"/>
                  </a:cubicBezTo>
                  <a:cubicBezTo>
                    <a:pt x="22506" y="515859"/>
                    <a:pt x="44495" y="504950"/>
                    <a:pt x="66427" y="496912"/>
                  </a:cubicBezTo>
                  <a:cubicBezTo>
                    <a:pt x="143017" y="467632"/>
                    <a:pt x="218974" y="436628"/>
                    <a:pt x="296597" y="409931"/>
                  </a:cubicBezTo>
                  <a:cubicBezTo>
                    <a:pt x="399884" y="368364"/>
                    <a:pt x="508969" y="340174"/>
                    <a:pt x="613174" y="299927"/>
                  </a:cubicBezTo>
                  <a:cubicBezTo>
                    <a:pt x="708538" y="260197"/>
                    <a:pt x="806198" y="226266"/>
                    <a:pt x="901791" y="187167"/>
                  </a:cubicBezTo>
                  <a:cubicBezTo>
                    <a:pt x="994686" y="149964"/>
                    <a:pt x="1084365" y="105353"/>
                    <a:pt x="1176169" y="65451"/>
                  </a:cubicBezTo>
                  <a:cubicBezTo>
                    <a:pt x="1183518" y="62006"/>
                    <a:pt x="1190924" y="58676"/>
                    <a:pt x="1198388" y="55461"/>
                  </a:cubicBezTo>
                  <a:cubicBezTo>
                    <a:pt x="1189374" y="62580"/>
                    <a:pt x="1180418" y="69700"/>
                    <a:pt x="1171806" y="77336"/>
                  </a:cubicBezTo>
                  <a:cubicBezTo>
                    <a:pt x="1141434" y="105181"/>
                    <a:pt x="1107962" y="128893"/>
                    <a:pt x="1070931" y="147208"/>
                  </a:cubicBezTo>
                  <a:cubicBezTo>
                    <a:pt x="1011508" y="183321"/>
                    <a:pt x="945884" y="205827"/>
                    <a:pt x="881926" y="232179"/>
                  </a:cubicBezTo>
                  <a:cubicBezTo>
                    <a:pt x="776572" y="274780"/>
                    <a:pt x="669037" y="311754"/>
                    <a:pt x="563799" y="354642"/>
                  </a:cubicBezTo>
                  <a:cubicBezTo>
                    <a:pt x="521772" y="368134"/>
                    <a:pt x="480951" y="385186"/>
                    <a:pt x="438638" y="397817"/>
                  </a:cubicBezTo>
                  <a:cubicBezTo>
                    <a:pt x="385760" y="415270"/>
                    <a:pt x="331504" y="426581"/>
                    <a:pt x="279431" y="446676"/>
                  </a:cubicBezTo>
                  <a:cubicBezTo>
                    <a:pt x="270646" y="452761"/>
                    <a:pt x="182115" y="472454"/>
                    <a:pt x="197674" y="485028"/>
                  </a:cubicBezTo>
                  <a:cubicBezTo>
                    <a:pt x="241767" y="478138"/>
                    <a:pt x="284081" y="461603"/>
                    <a:pt x="326797" y="448857"/>
                  </a:cubicBezTo>
                  <a:cubicBezTo>
                    <a:pt x="393683" y="431748"/>
                    <a:pt x="460283" y="412687"/>
                    <a:pt x="524873" y="388344"/>
                  </a:cubicBezTo>
                  <a:cubicBezTo>
                    <a:pt x="525045" y="388286"/>
                    <a:pt x="525160" y="388286"/>
                    <a:pt x="525274" y="388229"/>
                  </a:cubicBezTo>
                  <a:cubicBezTo>
                    <a:pt x="572985" y="373244"/>
                    <a:pt x="619088" y="353723"/>
                    <a:pt x="665937" y="336499"/>
                  </a:cubicBezTo>
                  <a:cubicBezTo>
                    <a:pt x="762736" y="302568"/>
                    <a:pt x="860051" y="269498"/>
                    <a:pt x="955185" y="231031"/>
                  </a:cubicBezTo>
                  <a:cubicBezTo>
                    <a:pt x="1018340" y="207779"/>
                    <a:pt x="1077648" y="175225"/>
                    <a:pt x="1135463" y="141065"/>
                  </a:cubicBezTo>
                  <a:cubicBezTo>
                    <a:pt x="1178753" y="109028"/>
                    <a:pt x="1219861" y="73489"/>
                    <a:pt x="1261371" y="38754"/>
                  </a:cubicBezTo>
                  <a:cubicBezTo>
                    <a:pt x="1268720" y="31348"/>
                    <a:pt x="1276642" y="24401"/>
                    <a:pt x="1283245" y="16305"/>
                  </a:cubicBezTo>
                  <a:cubicBezTo>
                    <a:pt x="1290135" y="11655"/>
                    <a:pt x="1296278" y="6258"/>
                    <a:pt x="1301101" y="0"/>
                  </a:cubicBezTo>
                  <a:cubicBezTo>
                    <a:pt x="1306210" y="2526"/>
                    <a:pt x="1312009" y="2239"/>
                    <a:pt x="1317578" y="16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13775175" y="5817877"/>
              <a:ext cx="839497" cy="315026"/>
            </a:xfrm>
            <a:custGeom>
              <a:avLst/>
              <a:gdLst/>
              <a:ahLst/>
              <a:cxnLst/>
              <a:rect l="l" t="t" r="r" b="b"/>
              <a:pathLst>
                <a:path w="839497" h="315026" extrusionOk="0">
                  <a:moveTo>
                    <a:pt x="742125" y="172355"/>
                  </a:moveTo>
                  <a:cubicBezTo>
                    <a:pt x="754813" y="148356"/>
                    <a:pt x="732249" y="135668"/>
                    <a:pt x="710547" y="136873"/>
                  </a:cubicBezTo>
                  <a:cubicBezTo>
                    <a:pt x="704347" y="136701"/>
                    <a:pt x="698835" y="140663"/>
                    <a:pt x="696309" y="146117"/>
                  </a:cubicBezTo>
                  <a:cubicBezTo>
                    <a:pt x="686434" y="138653"/>
                    <a:pt x="677707" y="152031"/>
                    <a:pt x="677764" y="161274"/>
                  </a:cubicBezTo>
                  <a:cubicBezTo>
                    <a:pt x="678051" y="172412"/>
                    <a:pt x="688788" y="179474"/>
                    <a:pt x="698605" y="181828"/>
                  </a:cubicBezTo>
                  <a:cubicBezTo>
                    <a:pt x="713418" y="185790"/>
                    <a:pt x="733513" y="188258"/>
                    <a:pt x="742125" y="172355"/>
                  </a:cubicBezTo>
                  <a:close/>
                  <a:moveTo>
                    <a:pt x="800744" y="133084"/>
                  </a:moveTo>
                  <a:cubicBezTo>
                    <a:pt x="815154" y="168393"/>
                    <a:pt x="831747" y="202439"/>
                    <a:pt x="839498" y="240217"/>
                  </a:cubicBezTo>
                  <a:cubicBezTo>
                    <a:pt x="714681" y="240734"/>
                    <a:pt x="590439" y="253422"/>
                    <a:pt x="466311" y="265422"/>
                  </a:cubicBezTo>
                  <a:cubicBezTo>
                    <a:pt x="422045" y="267948"/>
                    <a:pt x="377550" y="266283"/>
                    <a:pt x="333514" y="271393"/>
                  </a:cubicBezTo>
                  <a:cubicBezTo>
                    <a:pt x="274378" y="278971"/>
                    <a:pt x="216333" y="293612"/>
                    <a:pt x="157140" y="300329"/>
                  </a:cubicBezTo>
                  <a:cubicBezTo>
                    <a:pt x="105066" y="304233"/>
                    <a:pt x="52131" y="307334"/>
                    <a:pt x="0" y="315027"/>
                  </a:cubicBezTo>
                  <a:cubicBezTo>
                    <a:pt x="98292" y="280464"/>
                    <a:pt x="198937" y="252446"/>
                    <a:pt x="296655" y="216046"/>
                  </a:cubicBezTo>
                  <a:cubicBezTo>
                    <a:pt x="345284" y="196296"/>
                    <a:pt x="395004" y="179646"/>
                    <a:pt x="444436" y="161963"/>
                  </a:cubicBezTo>
                  <a:cubicBezTo>
                    <a:pt x="520681" y="131591"/>
                    <a:pt x="594056" y="94560"/>
                    <a:pt x="664846" y="53165"/>
                  </a:cubicBezTo>
                  <a:cubicBezTo>
                    <a:pt x="696883" y="38065"/>
                    <a:pt x="727140" y="20152"/>
                    <a:pt x="755731" y="0"/>
                  </a:cubicBezTo>
                  <a:cubicBezTo>
                    <a:pt x="768535" y="45012"/>
                    <a:pt x="783520" y="89622"/>
                    <a:pt x="800744" y="133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4117129" y="3447051"/>
              <a:ext cx="592677" cy="2139335"/>
            </a:xfrm>
            <a:custGeom>
              <a:avLst/>
              <a:gdLst/>
              <a:ahLst/>
              <a:cxnLst/>
              <a:rect l="l" t="t" r="r" b="b"/>
              <a:pathLst>
                <a:path w="592677" h="2139335" extrusionOk="0">
                  <a:moveTo>
                    <a:pt x="592678" y="2136924"/>
                  </a:moveTo>
                  <a:cubicBezTo>
                    <a:pt x="578267" y="2139393"/>
                    <a:pt x="563512" y="2138015"/>
                    <a:pt x="549101" y="2139335"/>
                  </a:cubicBezTo>
                  <a:cubicBezTo>
                    <a:pt x="549101" y="2138876"/>
                    <a:pt x="549043" y="2138474"/>
                    <a:pt x="549043" y="2138015"/>
                  </a:cubicBezTo>
                  <a:cubicBezTo>
                    <a:pt x="549101" y="2131642"/>
                    <a:pt x="546517" y="2126819"/>
                    <a:pt x="542671" y="2123719"/>
                  </a:cubicBezTo>
                  <a:cubicBezTo>
                    <a:pt x="543934" y="2117977"/>
                    <a:pt x="542154" y="2111777"/>
                    <a:pt x="540948" y="2105978"/>
                  </a:cubicBezTo>
                  <a:cubicBezTo>
                    <a:pt x="529408" y="2046957"/>
                    <a:pt x="516318" y="1986960"/>
                    <a:pt x="500070" y="1928858"/>
                  </a:cubicBezTo>
                  <a:cubicBezTo>
                    <a:pt x="464990" y="1798243"/>
                    <a:pt x="435480" y="1666249"/>
                    <a:pt x="401434" y="1535405"/>
                  </a:cubicBezTo>
                  <a:cubicBezTo>
                    <a:pt x="351369" y="1360466"/>
                    <a:pt x="293841" y="1187652"/>
                    <a:pt x="246935" y="1011680"/>
                  </a:cubicBezTo>
                  <a:cubicBezTo>
                    <a:pt x="211051" y="878596"/>
                    <a:pt x="166441" y="747809"/>
                    <a:pt x="135840" y="613347"/>
                  </a:cubicBezTo>
                  <a:cubicBezTo>
                    <a:pt x="115286" y="522289"/>
                    <a:pt x="92321" y="431806"/>
                    <a:pt x="70905" y="340978"/>
                  </a:cubicBezTo>
                  <a:cubicBezTo>
                    <a:pt x="56667" y="280923"/>
                    <a:pt x="37204" y="222017"/>
                    <a:pt x="29109" y="160700"/>
                  </a:cubicBezTo>
                  <a:cubicBezTo>
                    <a:pt x="22851" y="106042"/>
                    <a:pt x="10277" y="54083"/>
                    <a:pt x="0" y="0"/>
                  </a:cubicBezTo>
                  <a:cubicBezTo>
                    <a:pt x="2871" y="976"/>
                    <a:pt x="5167" y="1952"/>
                    <a:pt x="6603" y="2928"/>
                  </a:cubicBezTo>
                  <a:cubicBezTo>
                    <a:pt x="8784" y="14009"/>
                    <a:pt x="19980" y="17568"/>
                    <a:pt x="29970" y="18200"/>
                  </a:cubicBezTo>
                  <a:cubicBezTo>
                    <a:pt x="51500" y="134232"/>
                    <a:pt x="91747" y="245729"/>
                    <a:pt x="120051" y="360154"/>
                  </a:cubicBezTo>
                  <a:cubicBezTo>
                    <a:pt x="146347" y="473086"/>
                    <a:pt x="182804" y="583205"/>
                    <a:pt x="210937" y="695620"/>
                  </a:cubicBezTo>
                  <a:cubicBezTo>
                    <a:pt x="233787" y="786620"/>
                    <a:pt x="252619" y="878596"/>
                    <a:pt x="278282" y="968850"/>
                  </a:cubicBezTo>
                  <a:cubicBezTo>
                    <a:pt x="316060" y="1101762"/>
                    <a:pt x="359580" y="1233066"/>
                    <a:pt x="392937" y="1367183"/>
                  </a:cubicBezTo>
                  <a:cubicBezTo>
                    <a:pt x="418888" y="1477876"/>
                    <a:pt x="456665" y="1585067"/>
                    <a:pt x="487095" y="1694497"/>
                  </a:cubicBezTo>
                  <a:cubicBezTo>
                    <a:pt x="523897" y="1841475"/>
                    <a:pt x="552488" y="1990635"/>
                    <a:pt x="592678" y="2136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24"/>
          <p:cNvSpPr/>
          <p:nvPr/>
        </p:nvSpPr>
        <p:spPr>
          <a:xfrm>
            <a:off x="5203698" y="2497269"/>
            <a:ext cx="1552901" cy="1676239"/>
          </a:xfrm>
          <a:custGeom>
            <a:avLst/>
            <a:gdLst/>
            <a:ahLst/>
            <a:cxnLst/>
            <a:rect l="l" t="t" r="r" b="b"/>
            <a:pathLst>
              <a:path w="2329352" h="2514359" extrusionOk="0">
                <a:moveTo>
                  <a:pt x="2319579" y="2065835"/>
                </a:moveTo>
                <a:cubicBezTo>
                  <a:pt x="2309426" y="2036316"/>
                  <a:pt x="2298219" y="2007451"/>
                  <a:pt x="2288770" y="1977630"/>
                </a:cubicBezTo>
                <a:cubicBezTo>
                  <a:pt x="2266355" y="1894253"/>
                  <a:pt x="2233134" y="1814798"/>
                  <a:pt x="2201371" y="1734740"/>
                </a:cubicBezTo>
                <a:cubicBezTo>
                  <a:pt x="2176342" y="1652368"/>
                  <a:pt x="2142870" y="1569996"/>
                  <a:pt x="2114324" y="1488429"/>
                </a:cubicBezTo>
                <a:cubicBezTo>
                  <a:pt x="2083967" y="1384233"/>
                  <a:pt x="2047731" y="1282752"/>
                  <a:pt x="2012199" y="1180164"/>
                </a:cubicBezTo>
                <a:cubicBezTo>
                  <a:pt x="1971439" y="1061636"/>
                  <a:pt x="1935052" y="941749"/>
                  <a:pt x="1897107" y="822315"/>
                </a:cubicBezTo>
                <a:cubicBezTo>
                  <a:pt x="1861926" y="714850"/>
                  <a:pt x="1833731" y="605273"/>
                  <a:pt x="1796942" y="498310"/>
                </a:cubicBezTo>
                <a:cubicBezTo>
                  <a:pt x="1764877" y="389638"/>
                  <a:pt x="1740804" y="278652"/>
                  <a:pt x="1700597" y="172494"/>
                </a:cubicBezTo>
                <a:cubicBezTo>
                  <a:pt x="1691098" y="144937"/>
                  <a:pt x="1681248" y="116122"/>
                  <a:pt x="1672855" y="86854"/>
                </a:cubicBezTo>
                <a:cubicBezTo>
                  <a:pt x="1663657" y="60956"/>
                  <a:pt x="1661999" y="29677"/>
                  <a:pt x="1644107" y="8103"/>
                </a:cubicBezTo>
                <a:cubicBezTo>
                  <a:pt x="1642599" y="7097"/>
                  <a:pt x="1640890" y="6796"/>
                  <a:pt x="1639332" y="7097"/>
                </a:cubicBezTo>
                <a:cubicBezTo>
                  <a:pt x="1635864" y="2219"/>
                  <a:pt x="1629833" y="-848"/>
                  <a:pt x="1623752" y="208"/>
                </a:cubicBezTo>
                <a:cubicBezTo>
                  <a:pt x="1567463" y="9260"/>
                  <a:pt x="1510520" y="14087"/>
                  <a:pt x="1454784" y="26810"/>
                </a:cubicBezTo>
                <a:cubicBezTo>
                  <a:pt x="1385427" y="40086"/>
                  <a:pt x="1315166" y="48132"/>
                  <a:pt x="1245709" y="61056"/>
                </a:cubicBezTo>
                <a:cubicBezTo>
                  <a:pt x="1073323" y="91682"/>
                  <a:pt x="901289" y="125375"/>
                  <a:pt x="728249" y="152128"/>
                </a:cubicBezTo>
                <a:cubicBezTo>
                  <a:pt x="641353" y="165253"/>
                  <a:pt x="553753" y="174003"/>
                  <a:pt x="467409" y="190397"/>
                </a:cubicBezTo>
                <a:cubicBezTo>
                  <a:pt x="379557" y="208450"/>
                  <a:pt x="292661" y="230728"/>
                  <a:pt x="204960" y="249485"/>
                </a:cubicBezTo>
                <a:cubicBezTo>
                  <a:pt x="141735" y="263365"/>
                  <a:pt x="78560" y="278250"/>
                  <a:pt x="17044" y="298617"/>
                </a:cubicBezTo>
                <a:cubicBezTo>
                  <a:pt x="4580" y="301232"/>
                  <a:pt x="-647" y="309026"/>
                  <a:pt x="3022" y="314156"/>
                </a:cubicBezTo>
                <a:cubicBezTo>
                  <a:pt x="861" y="316067"/>
                  <a:pt x="157" y="318430"/>
                  <a:pt x="6" y="321548"/>
                </a:cubicBezTo>
                <a:cubicBezTo>
                  <a:pt x="-195" y="340859"/>
                  <a:pt x="4379" y="359867"/>
                  <a:pt x="7545" y="378826"/>
                </a:cubicBezTo>
                <a:cubicBezTo>
                  <a:pt x="26090" y="491119"/>
                  <a:pt x="63332" y="598785"/>
                  <a:pt x="93085" y="708363"/>
                </a:cubicBezTo>
                <a:cubicBezTo>
                  <a:pt x="145454" y="901569"/>
                  <a:pt x="192596" y="1096083"/>
                  <a:pt x="242402" y="1289943"/>
                </a:cubicBezTo>
                <a:cubicBezTo>
                  <a:pt x="254263" y="1338772"/>
                  <a:pt x="265069" y="1387853"/>
                  <a:pt x="276829" y="1436683"/>
                </a:cubicBezTo>
                <a:cubicBezTo>
                  <a:pt x="299646" y="1532381"/>
                  <a:pt x="330153" y="1626067"/>
                  <a:pt x="351212" y="1722268"/>
                </a:cubicBezTo>
                <a:cubicBezTo>
                  <a:pt x="386242" y="1894605"/>
                  <a:pt x="436902" y="2063271"/>
                  <a:pt x="491935" y="2230176"/>
                </a:cubicBezTo>
                <a:cubicBezTo>
                  <a:pt x="517818" y="2298719"/>
                  <a:pt x="530785" y="2370882"/>
                  <a:pt x="552295" y="2440632"/>
                </a:cubicBezTo>
                <a:cubicBezTo>
                  <a:pt x="561090" y="2459439"/>
                  <a:pt x="568679" y="2511387"/>
                  <a:pt x="591647" y="2514152"/>
                </a:cubicBezTo>
                <a:cubicBezTo>
                  <a:pt x="611298" y="2516164"/>
                  <a:pt x="628135" y="2502989"/>
                  <a:pt x="646228" y="2497256"/>
                </a:cubicBezTo>
                <a:cubicBezTo>
                  <a:pt x="715785" y="2477744"/>
                  <a:pt x="785041" y="2456875"/>
                  <a:pt x="855503" y="2440883"/>
                </a:cubicBezTo>
                <a:cubicBezTo>
                  <a:pt x="952201" y="2424841"/>
                  <a:pt x="1049199" y="2407391"/>
                  <a:pt x="1145544" y="2388835"/>
                </a:cubicBezTo>
                <a:cubicBezTo>
                  <a:pt x="1364670" y="2349208"/>
                  <a:pt x="1581585" y="2297864"/>
                  <a:pt x="1797947" y="2245162"/>
                </a:cubicBezTo>
                <a:cubicBezTo>
                  <a:pt x="1922990" y="2213079"/>
                  <a:pt x="2050194" y="2190248"/>
                  <a:pt x="2175438" y="2158768"/>
                </a:cubicBezTo>
                <a:cubicBezTo>
                  <a:pt x="2215142" y="2150420"/>
                  <a:pt x="2254343" y="2140161"/>
                  <a:pt x="2293444" y="2129450"/>
                </a:cubicBezTo>
                <a:cubicBezTo>
                  <a:pt x="2301184" y="2128293"/>
                  <a:pt x="2309879" y="2125175"/>
                  <a:pt x="2314301" y="2119292"/>
                </a:cubicBezTo>
                <a:cubicBezTo>
                  <a:pt x="2315407" y="2119241"/>
                  <a:pt x="2316463" y="2119090"/>
                  <a:pt x="2317568" y="2118789"/>
                </a:cubicBezTo>
                <a:cubicBezTo>
                  <a:pt x="2340788" y="2109787"/>
                  <a:pt x="2323147" y="2082933"/>
                  <a:pt x="2319579" y="20658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6" name="Google Shape;676;p24"/>
          <p:cNvGrpSpPr/>
          <p:nvPr/>
        </p:nvGrpSpPr>
        <p:grpSpPr>
          <a:xfrm>
            <a:off x="5203698" y="2497263"/>
            <a:ext cx="1552901" cy="1676244"/>
            <a:chOff x="7805547" y="3745895"/>
            <a:chExt cx="2329351" cy="2514366"/>
          </a:xfrm>
        </p:grpSpPr>
        <p:sp>
          <p:nvSpPr>
            <p:cNvPr id="677" name="Google Shape;677;p24"/>
            <p:cNvSpPr/>
            <p:nvPr/>
          </p:nvSpPr>
          <p:spPr>
            <a:xfrm>
              <a:off x="7805547" y="4058632"/>
              <a:ext cx="2317238" cy="2201629"/>
            </a:xfrm>
            <a:custGeom>
              <a:avLst/>
              <a:gdLst/>
              <a:ahLst/>
              <a:cxnLst/>
              <a:rect l="l" t="t" r="r" b="b"/>
              <a:pathLst>
                <a:path w="2317238" h="2201629" extrusionOk="0">
                  <a:moveTo>
                    <a:pt x="591647" y="2201422"/>
                  </a:moveTo>
                  <a:cubicBezTo>
                    <a:pt x="568679" y="2198657"/>
                    <a:pt x="561090" y="2146709"/>
                    <a:pt x="552295" y="2127901"/>
                  </a:cubicBezTo>
                  <a:cubicBezTo>
                    <a:pt x="530785" y="2058152"/>
                    <a:pt x="517818" y="1985989"/>
                    <a:pt x="491935" y="1917446"/>
                  </a:cubicBezTo>
                  <a:cubicBezTo>
                    <a:pt x="436902" y="1750541"/>
                    <a:pt x="386242" y="1581875"/>
                    <a:pt x="351212" y="1409538"/>
                  </a:cubicBezTo>
                  <a:cubicBezTo>
                    <a:pt x="330153" y="1313337"/>
                    <a:pt x="299646" y="1219651"/>
                    <a:pt x="276829" y="1123953"/>
                  </a:cubicBezTo>
                  <a:cubicBezTo>
                    <a:pt x="265069" y="1075123"/>
                    <a:pt x="254263" y="1026042"/>
                    <a:pt x="242402" y="977213"/>
                  </a:cubicBezTo>
                  <a:cubicBezTo>
                    <a:pt x="192596" y="783353"/>
                    <a:pt x="145454" y="588839"/>
                    <a:pt x="93085" y="395633"/>
                  </a:cubicBezTo>
                  <a:cubicBezTo>
                    <a:pt x="63332" y="286055"/>
                    <a:pt x="26090" y="178389"/>
                    <a:pt x="7545" y="66096"/>
                  </a:cubicBezTo>
                  <a:cubicBezTo>
                    <a:pt x="4379" y="47137"/>
                    <a:pt x="-195" y="28128"/>
                    <a:pt x="6" y="8818"/>
                  </a:cubicBezTo>
                  <a:cubicBezTo>
                    <a:pt x="207" y="5197"/>
                    <a:pt x="961" y="2582"/>
                    <a:pt x="3977" y="571"/>
                  </a:cubicBezTo>
                  <a:cubicBezTo>
                    <a:pt x="6641" y="-1139"/>
                    <a:pt x="9656" y="1275"/>
                    <a:pt x="10008" y="4091"/>
                  </a:cubicBezTo>
                  <a:cubicBezTo>
                    <a:pt x="10912" y="4895"/>
                    <a:pt x="11817" y="5650"/>
                    <a:pt x="12722" y="6454"/>
                  </a:cubicBezTo>
                  <a:cubicBezTo>
                    <a:pt x="14481" y="8013"/>
                    <a:pt x="12722" y="10729"/>
                    <a:pt x="10912" y="10075"/>
                  </a:cubicBezTo>
                  <a:cubicBezTo>
                    <a:pt x="43580" y="158726"/>
                    <a:pt x="94844" y="301393"/>
                    <a:pt x="135000" y="447932"/>
                  </a:cubicBezTo>
                  <a:cubicBezTo>
                    <a:pt x="188375" y="639529"/>
                    <a:pt x="237427" y="832383"/>
                    <a:pt x="285624" y="1025338"/>
                  </a:cubicBezTo>
                  <a:cubicBezTo>
                    <a:pt x="307889" y="1125260"/>
                    <a:pt x="335682" y="1223724"/>
                    <a:pt x="362871" y="1322389"/>
                  </a:cubicBezTo>
                  <a:cubicBezTo>
                    <a:pt x="388403" y="1418892"/>
                    <a:pt x="405239" y="1517456"/>
                    <a:pt x="432630" y="1613456"/>
                  </a:cubicBezTo>
                  <a:cubicBezTo>
                    <a:pt x="467660" y="1731884"/>
                    <a:pt x="502690" y="1850312"/>
                    <a:pt x="542796" y="1967131"/>
                  </a:cubicBezTo>
                  <a:cubicBezTo>
                    <a:pt x="562900" y="2033813"/>
                    <a:pt x="574459" y="2103009"/>
                    <a:pt x="601397" y="2167528"/>
                  </a:cubicBezTo>
                  <a:cubicBezTo>
                    <a:pt x="643916" y="2147765"/>
                    <a:pt x="689852" y="2138361"/>
                    <a:pt x="734733" y="2125739"/>
                  </a:cubicBezTo>
                  <a:cubicBezTo>
                    <a:pt x="804290" y="2104367"/>
                    <a:pt x="875205" y="2089381"/>
                    <a:pt x="947225" y="2079524"/>
                  </a:cubicBezTo>
                  <a:cubicBezTo>
                    <a:pt x="1106695" y="2050609"/>
                    <a:pt x="1266617" y="2021744"/>
                    <a:pt x="1424428" y="1985637"/>
                  </a:cubicBezTo>
                  <a:cubicBezTo>
                    <a:pt x="1569523" y="1955414"/>
                    <a:pt x="1713363" y="1919257"/>
                    <a:pt x="1857202" y="1883653"/>
                  </a:cubicBezTo>
                  <a:cubicBezTo>
                    <a:pt x="1940329" y="1864594"/>
                    <a:pt x="2024311" y="1849457"/>
                    <a:pt x="2106936" y="1828135"/>
                  </a:cubicBezTo>
                  <a:cubicBezTo>
                    <a:pt x="2153626" y="1816720"/>
                    <a:pt x="2200868" y="1807617"/>
                    <a:pt x="2247257" y="1795046"/>
                  </a:cubicBezTo>
                  <a:cubicBezTo>
                    <a:pt x="2260274" y="1791475"/>
                    <a:pt x="2273240" y="1787955"/>
                    <a:pt x="2286257" y="1784586"/>
                  </a:cubicBezTo>
                  <a:cubicBezTo>
                    <a:pt x="2297314" y="1780462"/>
                    <a:pt x="2312542" y="1778702"/>
                    <a:pt x="2316664" y="1793285"/>
                  </a:cubicBezTo>
                  <a:cubicBezTo>
                    <a:pt x="2320332" y="1808171"/>
                    <a:pt x="2305707" y="1814909"/>
                    <a:pt x="2293444" y="1816720"/>
                  </a:cubicBezTo>
                  <a:cubicBezTo>
                    <a:pt x="2254343" y="1827431"/>
                    <a:pt x="2215142" y="1837690"/>
                    <a:pt x="2175438" y="1846038"/>
                  </a:cubicBezTo>
                  <a:cubicBezTo>
                    <a:pt x="2050194" y="1877518"/>
                    <a:pt x="1922990" y="1900348"/>
                    <a:pt x="1797947" y="1932432"/>
                  </a:cubicBezTo>
                  <a:cubicBezTo>
                    <a:pt x="1581585" y="1985134"/>
                    <a:pt x="1364670" y="2036478"/>
                    <a:pt x="1145544" y="2076105"/>
                  </a:cubicBezTo>
                  <a:cubicBezTo>
                    <a:pt x="1049199" y="2094661"/>
                    <a:pt x="952201" y="2112111"/>
                    <a:pt x="855503" y="2128153"/>
                  </a:cubicBezTo>
                  <a:cubicBezTo>
                    <a:pt x="785041" y="2144145"/>
                    <a:pt x="715785" y="2165014"/>
                    <a:pt x="646228" y="2184526"/>
                  </a:cubicBezTo>
                  <a:cubicBezTo>
                    <a:pt x="628135" y="2190258"/>
                    <a:pt x="611298" y="2203434"/>
                    <a:pt x="591647" y="22014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7807375" y="3745895"/>
              <a:ext cx="1640422" cy="318789"/>
            </a:xfrm>
            <a:custGeom>
              <a:avLst/>
              <a:gdLst/>
              <a:ahLst/>
              <a:cxnLst/>
              <a:rect l="l" t="t" r="r" b="b"/>
              <a:pathLst>
                <a:path w="1640422" h="318789" extrusionOk="0">
                  <a:moveTo>
                    <a:pt x="13055" y="318789"/>
                  </a:moveTo>
                  <a:cubicBezTo>
                    <a:pt x="-5943" y="317834"/>
                    <a:pt x="-3329" y="302496"/>
                    <a:pt x="15216" y="298624"/>
                  </a:cubicBezTo>
                  <a:cubicBezTo>
                    <a:pt x="76732" y="278257"/>
                    <a:pt x="139907" y="263372"/>
                    <a:pt x="203132" y="249492"/>
                  </a:cubicBezTo>
                  <a:cubicBezTo>
                    <a:pt x="290833" y="230735"/>
                    <a:pt x="377729" y="208457"/>
                    <a:pt x="465581" y="190404"/>
                  </a:cubicBezTo>
                  <a:cubicBezTo>
                    <a:pt x="551924" y="174010"/>
                    <a:pt x="639525" y="165260"/>
                    <a:pt x="726421" y="152135"/>
                  </a:cubicBezTo>
                  <a:cubicBezTo>
                    <a:pt x="899461" y="125382"/>
                    <a:pt x="1071495" y="91689"/>
                    <a:pt x="1243881" y="61063"/>
                  </a:cubicBezTo>
                  <a:cubicBezTo>
                    <a:pt x="1313338" y="48139"/>
                    <a:pt x="1383599" y="40093"/>
                    <a:pt x="1452956" y="26817"/>
                  </a:cubicBezTo>
                  <a:cubicBezTo>
                    <a:pt x="1508692" y="14095"/>
                    <a:pt x="1565635" y="9267"/>
                    <a:pt x="1621924" y="215"/>
                  </a:cubicBezTo>
                  <a:cubicBezTo>
                    <a:pt x="1629865" y="-1193"/>
                    <a:pt x="1637806" y="4490"/>
                    <a:pt x="1639917" y="12083"/>
                  </a:cubicBezTo>
                  <a:cubicBezTo>
                    <a:pt x="1644389" y="34562"/>
                    <a:pt x="1618155" y="34059"/>
                    <a:pt x="1602826" y="36573"/>
                  </a:cubicBezTo>
                  <a:cubicBezTo>
                    <a:pt x="1577596" y="40043"/>
                    <a:pt x="1552266" y="42608"/>
                    <a:pt x="1527137" y="46379"/>
                  </a:cubicBezTo>
                  <a:cubicBezTo>
                    <a:pt x="1422851" y="66746"/>
                    <a:pt x="1317509" y="80676"/>
                    <a:pt x="1212972" y="99785"/>
                  </a:cubicBezTo>
                  <a:cubicBezTo>
                    <a:pt x="1040536" y="130260"/>
                    <a:pt x="868602" y="164053"/>
                    <a:pt x="695261" y="188795"/>
                  </a:cubicBezTo>
                  <a:cubicBezTo>
                    <a:pt x="611883" y="200311"/>
                    <a:pt x="528002" y="208860"/>
                    <a:pt x="445477" y="225807"/>
                  </a:cubicBezTo>
                  <a:cubicBezTo>
                    <a:pt x="301387" y="257036"/>
                    <a:pt x="157397" y="290628"/>
                    <a:pt x="13055" y="318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9439414" y="3752846"/>
              <a:ext cx="695484" cy="2112378"/>
            </a:xfrm>
            <a:custGeom>
              <a:avLst/>
              <a:gdLst/>
              <a:ahLst/>
              <a:cxnLst/>
              <a:rect l="l" t="t" r="r" b="b"/>
              <a:pathLst>
                <a:path w="695484" h="2112378" extrusionOk="0">
                  <a:moveTo>
                    <a:pt x="663597" y="2100329"/>
                  </a:moveTo>
                  <a:cubicBezTo>
                    <a:pt x="653043" y="2059947"/>
                    <a:pt x="636558" y="2021427"/>
                    <a:pt x="623944" y="1981699"/>
                  </a:cubicBezTo>
                  <a:cubicBezTo>
                    <a:pt x="614043" y="1950923"/>
                    <a:pt x="605851" y="1919644"/>
                    <a:pt x="595246" y="1889119"/>
                  </a:cubicBezTo>
                  <a:cubicBezTo>
                    <a:pt x="578158" y="1838882"/>
                    <a:pt x="555693" y="1790706"/>
                    <a:pt x="537399" y="1740871"/>
                  </a:cubicBezTo>
                  <a:cubicBezTo>
                    <a:pt x="521869" y="1695863"/>
                    <a:pt x="508349" y="1650201"/>
                    <a:pt x="491563" y="1605596"/>
                  </a:cubicBezTo>
                  <a:cubicBezTo>
                    <a:pt x="461609" y="1533131"/>
                    <a:pt x="438440" y="1458252"/>
                    <a:pt x="415824" y="1383223"/>
                  </a:cubicBezTo>
                  <a:cubicBezTo>
                    <a:pt x="395922" y="1317044"/>
                    <a:pt x="369938" y="1252927"/>
                    <a:pt x="348629" y="1187251"/>
                  </a:cubicBezTo>
                  <a:cubicBezTo>
                    <a:pt x="291284" y="1013707"/>
                    <a:pt x="234693" y="839861"/>
                    <a:pt x="184183" y="664155"/>
                  </a:cubicBezTo>
                  <a:cubicBezTo>
                    <a:pt x="160311" y="578616"/>
                    <a:pt x="128598" y="495339"/>
                    <a:pt x="107942" y="408894"/>
                  </a:cubicBezTo>
                  <a:cubicBezTo>
                    <a:pt x="84672" y="306960"/>
                    <a:pt x="50345" y="208245"/>
                    <a:pt x="20442" y="108222"/>
                  </a:cubicBezTo>
                  <a:cubicBezTo>
                    <a:pt x="12752" y="79860"/>
                    <a:pt x="7626" y="53308"/>
                    <a:pt x="2198" y="25498"/>
                  </a:cubicBezTo>
                  <a:cubicBezTo>
                    <a:pt x="1092" y="18257"/>
                    <a:pt x="-1521" y="10613"/>
                    <a:pt x="1193" y="3523"/>
                  </a:cubicBezTo>
                  <a:cubicBezTo>
                    <a:pt x="2851" y="-98"/>
                    <a:pt x="7023" y="-1003"/>
                    <a:pt x="10239" y="1159"/>
                  </a:cubicBezTo>
                  <a:cubicBezTo>
                    <a:pt x="28131" y="22733"/>
                    <a:pt x="29790" y="54012"/>
                    <a:pt x="38987" y="79910"/>
                  </a:cubicBezTo>
                  <a:cubicBezTo>
                    <a:pt x="47380" y="109178"/>
                    <a:pt x="57231" y="137993"/>
                    <a:pt x="66730" y="165550"/>
                  </a:cubicBezTo>
                  <a:cubicBezTo>
                    <a:pt x="106936" y="271708"/>
                    <a:pt x="131010" y="382694"/>
                    <a:pt x="163075" y="491366"/>
                  </a:cubicBezTo>
                  <a:cubicBezTo>
                    <a:pt x="199864" y="598328"/>
                    <a:pt x="228059" y="707906"/>
                    <a:pt x="263240" y="815371"/>
                  </a:cubicBezTo>
                  <a:cubicBezTo>
                    <a:pt x="301185" y="934805"/>
                    <a:pt x="337572" y="1054692"/>
                    <a:pt x="378331" y="1173220"/>
                  </a:cubicBezTo>
                  <a:cubicBezTo>
                    <a:pt x="413864" y="1275808"/>
                    <a:pt x="450100" y="1377289"/>
                    <a:pt x="480456" y="1481485"/>
                  </a:cubicBezTo>
                  <a:cubicBezTo>
                    <a:pt x="509003" y="1563052"/>
                    <a:pt x="542475" y="1645424"/>
                    <a:pt x="567504" y="1727796"/>
                  </a:cubicBezTo>
                  <a:cubicBezTo>
                    <a:pt x="599267" y="1807854"/>
                    <a:pt x="632488" y="1887309"/>
                    <a:pt x="654903" y="1970686"/>
                  </a:cubicBezTo>
                  <a:cubicBezTo>
                    <a:pt x="664351" y="2000507"/>
                    <a:pt x="675559" y="2029372"/>
                    <a:pt x="685711" y="2058891"/>
                  </a:cubicBezTo>
                  <a:cubicBezTo>
                    <a:pt x="689279" y="2075989"/>
                    <a:pt x="706920" y="2102843"/>
                    <a:pt x="683701" y="2111845"/>
                  </a:cubicBezTo>
                  <a:cubicBezTo>
                    <a:pt x="675207" y="2114108"/>
                    <a:pt x="666110" y="2108978"/>
                    <a:pt x="663597" y="21003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8014327" y="3895875"/>
              <a:ext cx="1373430" cy="561627"/>
            </a:xfrm>
            <a:custGeom>
              <a:avLst/>
              <a:gdLst/>
              <a:ahLst/>
              <a:cxnLst/>
              <a:rect l="l" t="t" r="r" b="b"/>
              <a:pathLst>
                <a:path w="1373430" h="561627" extrusionOk="0">
                  <a:moveTo>
                    <a:pt x="109964" y="561458"/>
                  </a:moveTo>
                  <a:cubicBezTo>
                    <a:pt x="93882" y="560050"/>
                    <a:pt x="89861" y="543002"/>
                    <a:pt x="85287" y="530329"/>
                  </a:cubicBezTo>
                  <a:cubicBezTo>
                    <a:pt x="72673" y="499000"/>
                    <a:pt x="62169" y="466816"/>
                    <a:pt x="52921" y="434279"/>
                  </a:cubicBezTo>
                  <a:cubicBezTo>
                    <a:pt x="43623" y="400637"/>
                    <a:pt x="34979" y="366743"/>
                    <a:pt x="21861" y="334307"/>
                  </a:cubicBezTo>
                  <a:cubicBezTo>
                    <a:pt x="14725" y="316053"/>
                    <a:pt x="8292" y="297446"/>
                    <a:pt x="2713" y="278638"/>
                  </a:cubicBezTo>
                  <a:cubicBezTo>
                    <a:pt x="1708" y="274565"/>
                    <a:pt x="-152" y="269838"/>
                    <a:pt x="1557" y="265815"/>
                  </a:cubicBezTo>
                  <a:cubicBezTo>
                    <a:pt x="-4373" y="250276"/>
                    <a:pt x="7538" y="241928"/>
                    <a:pt x="22062" y="240470"/>
                  </a:cubicBezTo>
                  <a:cubicBezTo>
                    <a:pt x="40005" y="236447"/>
                    <a:pt x="57545" y="231066"/>
                    <a:pt x="75035" y="225685"/>
                  </a:cubicBezTo>
                  <a:cubicBezTo>
                    <a:pt x="183191" y="199133"/>
                    <a:pt x="294161" y="185857"/>
                    <a:pt x="403774" y="166798"/>
                  </a:cubicBezTo>
                  <a:cubicBezTo>
                    <a:pt x="548317" y="142911"/>
                    <a:pt x="693514" y="123047"/>
                    <a:pt x="837805" y="97199"/>
                  </a:cubicBezTo>
                  <a:cubicBezTo>
                    <a:pt x="980438" y="74520"/>
                    <a:pt x="1122468" y="46409"/>
                    <a:pt x="1259774" y="1149"/>
                  </a:cubicBezTo>
                  <a:cubicBezTo>
                    <a:pt x="1291789" y="-7148"/>
                    <a:pt x="1294302" y="31473"/>
                    <a:pt x="1301539" y="52946"/>
                  </a:cubicBezTo>
                  <a:cubicBezTo>
                    <a:pt x="1311389" y="83370"/>
                    <a:pt x="1322999" y="112738"/>
                    <a:pt x="1334257" y="142609"/>
                  </a:cubicBezTo>
                  <a:cubicBezTo>
                    <a:pt x="1347324" y="175799"/>
                    <a:pt x="1356622" y="210398"/>
                    <a:pt x="1364663" y="245096"/>
                  </a:cubicBezTo>
                  <a:cubicBezTo>
                    <a:pt x="1369186" y="265362"/>
                    <a:pt x="1375067" y="285980"/>
                    <a:pt x="1373006" y="306900"/>
                  </a:cubicBezTo>
                  <a:cubicBezTo>
                    <a:pt x="1370845" y="333754"/>
                    <a:pt x="1337976" y="331541"/>
                    <a:pt x="1318627" y="338984"/>
                  </a:cubicBezTo>
                  <a:cubicBezTo>
                    <a:pt x="1183381" y="376499"/>
                    <a:pt x="1043814" y="394502"/>
                    <a:pt x="906156" y="420501"/>
                  </a:cubicBezTo>
                  <a:cubicBezTo>
                    <a:pt x="782421" y="444035"/>
                    <a:pt x="656222" y="451478"/>
                    <a:pt x="532084" y="472699"/>
                  </a:cubicBezTo>
                  <a:cubicBezTo>
                    <a:pt x="441669" y="487384"/>
                    <a:pt x="354370" y="512930"/>
                    <a:pt x="264559" y="529726"/>
                  </a:cubicBezTo>
                  <a:cubicBezTo>
                    <a:pt x="233449" y="536414"/>
                    <a:pt x="201183" y="537018"/>
                    <a:pt x="170425" y="545516"/>
                  </a:cubicBezTo>
                  <a:cubicBezTo>
                    <a:pt x="150372" y="550847"/>
                    <a:pt x="131324" y="563218"/>
                    <a:pt x="109964" y="561458"/>
                  </a:cubicBezTo>
                  <a:close/>
                  <a:moveTo>
                    <a:pt x="101169" y="489194"/>
                  </a:moveTo>
                  <a:cubicBezTo>
                    <a:pt x="106697" y="502520"/>
                    <a:pt x="113181" y="515494"/>
                    <a:pt x="118659" y="528871"/>
                  </a:cubicBezTo>
                  <a:cubicBezTo>
                    <a:pt x="173642" y="505889"/>
                    <a:pt x="233147" y="503928"/>
                    <a:pt x="290794" y="491407"/>
                  </a:cubicBezTo>
                  <a:cubicBezTo>
                    <a:pt x="375931" y="472901"/>
                    <a:pt x="460214" y="450271"/>
                    <a:pt x="546407" y="437146"/>
                  </a:cubicBezTo>
                  <a:cubicBezTo>
                    <a:pt x="679944" y="416377"/>
                    <a:pt x="815239" y="407476"/>
                    <a:pt x="947519" y="378963"/>
                  </a:cubicBezTo>
                  <a:cubicBezTo>
                    <a:pt x="1079900" y="358194"/>
                    <a:pt x="1211677" y="335313"/>
                    <a:pt x="1340690" y="299005"/>
                  </a:cubicBezTo>
                  <a:cubicBezTo>
                    <a:pt x="1331794" y="206375"/>
                    <a:pt x="1286411" y="123299"/>
                    <a:pt x="1261985" y="34641"/>
                  </a:cubicBezTo>
                  <a:cubicBezTo>
                    <a:pt x="1098395" y="89354"/>
                    <a:pt x="927516" y="115907"/>
                    <a:pt x="757744" y="143917"/>
                  </a:cubicBezTo>
                  <a:cubicBezTo>
                    <a:pt x="563747" y="176705"/>
                    <a:pt x="368694" y="202955"/>
                    <a:pt x="175149" y="238257"/>
                  </a:cubicBezTo>
                  <a:cubicBezTo>
                    <a:pt x="144140" y="244090"/>
                    <a:pt x="116347" y="248113"/>
                    <a:pt x="87499" y="256361"/>
                  </a:cubicBezTo>
                  <a:cubicBezTo>
                    <a:pt x="63325" y="262948"/>
                    <a:pt x="39201" y="272403"/>
                    <a:pt x="14222" y="274816"/>
                  </a:cubicBezTo>
                  <a:cubicBezTo>
                    <a:pt x="29651" y="305593"/>
                    <a:pt x="46840" y="335765"/>
                    <a:pt x="58701" y="368201"/>
                  </a:cubicBezTo>
                  <a:cubicBezTo>
                    <a:pt x="72874" y="408582"/>
                    <a:pt x="84634" y="449768"/>
                    <a:pt x="101169" y="489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8226733" y="4430629"/>
              <a:ext cx="358199" cy="394526"/>
            </a:xfrm>
            <a:custGeom>
              <a:avLst/>
              <a:gdLst/>
              <a:ahLst/>
              <a:cxnLst/>
              <a:rect l="l" t="t" r="r" b="b"/>
              <a:pathLst>
                <a:path w="358199" h="394526" extrusionOk="0">
                  <a:moveTo>
                    <a:pt x="109750" y="393453"/>
                  </a:moveTo>
                  <a:cubicBezTo>
                    <a:pt x="91405" y="389078"/>
                    <a:pt x="7273" y="317920"/>
                    <a:pt x="9334" y="299817"/>
                  </a:cubicBezTo>
                  <a:cubicBezTo>
                    <a:pt x="-3583" y="295945"/>
                    <a:pt x="-869" y="281210"/>
                    <a:pt x="4257" y="271957"/>
                  </a:cubicBezTo>
                  <a:cubicBezTo>
                    <a:pt x="14008" y="254155"/>
                    <a:pt x="21798" y="232079"/>
                    <a:pt x="40795" y="222172"/>
                  </a:cubicBezTo>
                  <a:cubicBezTo>
                    <a:pt x="55923" y="215232"/>
                    <a:pt x="67633" y="226346"/>
                    <a:pt x="75926" y="237912"/>
                  </a:cubicBezTo>
                  <a:cubicBezTo>
                    <a:pt x="85374" y="248724"/>
                    <a:pt x="95778" y="259586"/>
                    <a:pt x="109599" y="264615"/>
                  </a:cubicBezTo>
                  <a:cubicBezTo>
                    <a:pt x="148851" y="200247"/>
                    <a:pt x="182473" y="132509"/>
                    <a:pt x="223685" y="69397"/>
                  </a:cubicBezTo>
                  <a:cubicBezTo>
                    <a:pt x="235094" y="52400"/>
                    <a:pt x="247055" y="35604"/>
                    <a:pt x="260625" y="20266"/>
                  </a:cubicBezTo>
                  <a:cubicBezTo>
                    <a:pt x="268666" y="11315"/>
                    <a:pt x="277562" y="754"/>
                    <a:pt x="290428" y="0"/>
                  </a:cubicBezTo>
                  <a:cubicBezTo>
                    <a:pt x="303998" y="704"/>
                    <a:pt x="315658" y="9655"/>
                    <a:pt x="328474" y="13678"/>
                  </a:cubicBezTo>
                  <a:cubicBezTo>
                    <a:pt x="349733" y="21523"/>
                    <a:pt x="369083" y="36660"/>
                    <a:pt x="351090" y="59390"/>
                  </a:cubicBezTo>
                  <a:cubicBezTo>
                    <a:pt x="316764" y="122954"/>
                    <a:pt x="288267" y="189032"/>
                    <a:pt x="247659" y="249026"/>
                  </a:cubicBezTo>
                  <a:cubicBezTo>
                    <a:pt x="220419" y="291519"/>
                    <a:pt x="203331" y="342159"/>
                    <a:pt x="162621" y="374343"/>
                  </a:cubicBezTo>
                  <a:cubicBezTo>
                    <a:pt x="147946" y="386211"/>
                    <a:pt x="129451" y="398230"/>
                    <a:pt x="109750" y="393453"/>
                  </a:cubicBezTo>
                  <a:close/>
                  <a:moveTo>
                    <a:pt x="117791" y="364990"/>
                  </a:moveTo>
                  <a:cubicBezTo>
                    <a:pt x="177247" y="341405"/>
                    <a:pt x="193128" y="267532"/>
                    <a:pt x="228007" y="219406"/>
                  </a:cubicBezTo>
                  <a:cubicBezTo>
                    <a:pt x="264847" y="164190"/>
                    <a:pt x="289524" y="103845"/>
                    <a:pt x="320835" y="46164"/>
                  </a:cubicBezTo>
                  <a:cubicBezTo>
                    <a:pt x="311487" y="41890"/>
                    <a:pt x="301787" y="38571"/>
                    <a:pt x="292489" y="34146"/>
                  </a:cubicBezTo>
                  <a:cubicBezTo>
                    <a:pt x="237657" y="93133"/>
                    <a:pt x="205894" y="168364"/>
                    <a:pt x="164029" y="236202"/>
                  </a:cubicBezTo>
                  <a:cubicBezTo>
                    <a:pt x="151766" y="254055"/>
                    <a:pt x="144177" y="275477"/>
                    <a:pt x="129702" y="291569"/>
                  </a:cubicBezTo>
                  <a:cubicBezTo>
                    <a:pt x="100050" y="311131"/>
                    <a:pt x="67784" y="278696"/>
                    <a:pt x="49289" y="257273"/>
                  </a:cubicBezTo>
                  <a:cubicBezTo>
                    <a:pt x="37981" y="270097"/>
                    <a:pt x="32352" y="288452"/>
                    <a:pt x="18883" y="299062"/>
                  </a:cubicBezTo>
                  <a:cubicBezTo>
                    <a:pt x="51953" y="320083"/>
                    <a:pt x="80198" y="352770"/>
                    <a:pt x="117791" y="3649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8162016" y="4519016"/>
              <a:ext cx="372957" cy="376769"/>
            </a:xfrm>
            <a:custGeom>
              <a:avLst/>
              <a:gdLst/>
              <a:ahLst/>
              <a:cxnLst/>
              <a:rect l="l" t="t" r="r" b="b"/>
              <a:pathLst>
                <a:path w="372957" h="376769" extrusionOk="0">
                  <a:moveTo>
                    <a:pt x="168837" y="376727"/>
                  </a:moveTo>
                  <a:cubicBezTo>
                    <a:pt x="112045" y="377481"/>
                    <a:pt x="59877" y="341425"/>
                    <a:pt x="28617" y="295864"/>
                  </a:cubicBezTo>
                  <a:cubicBezTo>
                    <a:pt x="-5810" y="240295"/>
                    <a:pt x="-10987" y="163657"/>
                    <a:pt x="23038" y="106781"/>
                  </a:cubicBezTo>
                  <a:cubicBezTo>
                    <a:pt x="45956" y="70171"/>
                    <a:pt x="77015" y="36981"/>
                    <a:pt x="115011" y="16062"/>
                  </a:cubicBezTo>
                  <a:cubicBezTo>
                    <a:pt x="162153" y="-5663"/>
                    <a:pt x="230404" y="-10692"/>
                    <a:pt x="264680" y="35272"/>
                  </a:cubicBezTo>
                  <a:cubicBezTo>
                    <a:pt x="266992" y="51867"/>
                    <a:pt x="236133" y="27427"/>
                    <a:pt x="229198" y="26773"/>
                  </a:cubicBezTo>
                  <a:cubicBezTo>
                    <a:pt x="155871" y="1428"/>
                    <a:pt x="84504" y="52621"/>
                    <a:pt x="45453" y="111961"/>
                  </a:cubicBezTo>
                  <a:cubicBezTo>
                    <a:pt x="17208" y="152392"/>
                    <a:pt x="14796" y="207960"/>
                    <a:pt x="30526" y="253521"/>
                  </a:cubicBezTo>
                  <a:cubicBezTo>
                    <a:pt x="43945" y="294556"/>
                    <a:pt x="78272" y="325684"/>
                    <a:pt x="117172" y="342129"/>
                  </a:cubicBezTo>
                  <a:cubicBezTo>
                    <a:pt x="165922" y="359880"/>
                    <a:pt x="218543" y="341525"/>
                    <a:pt x="260157" y="315074"/>
                  </a:cubicBezTo>
                  <a:cubicBezTo>
                    <a:pt x="314989" y="279520"/>
                    <a:pt x="350471" y="240396"/>
                    <a:pt x="337906" y="170848"/>
                  </a:cubicBezTo>
                  <a:cubicBezTo>
                    <a:pt x="335846" y="159734"/>
                    <a:pt x="330719" y="149576"/>
                    <a:pt x="324437" y="140273"/>
                  </a:cubicBezTo>
                  <a:cubicBezTo>
                    <a:pt x="317250" y="129763"/>
                    <a:pt x="301720" y="116587"/>
                    <a:pt x="314084" y="103915"/>
                  </a:cubicBezTo>
                  <a:cubicBezTo>
                    <a:pt x="332478" y="88275"/>
                    <a:pt x="348209" y="116537"/>
                    <a:pt x="356854" y="130014"/>
                  </a:cubicBezTo>
                  <a:cubicBezTo>
                    <a:pt x="368514" y="149274"/>
                    <a:pt x="373188" y="172055"/>
                    <a:pt x="372836" y="194383"/>
                  </a:cubicBezTo>
                  <a:cubicBezTo>
                    <a:pt x="375248" y="253773"/>
                    <a:pt x="341424" y="299484"/>
                    <a:pt x="293227" y="330462"/>
                  </a:cubicBezTo>
                  <a:cubicBezTo>
                    <a:pt x="256890" y="355304"/>
                    <a:pt x="213768" y="377883"/>
                    <a:pt x="168837" y="3767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8345255" y="4817205"/>
              <a:ext cx="322320" cy="393137"/>
            </a:xfrm>
            <a:custGeom>
              <a:avLst/>
              <a:gdLst/>
              <a:ahLst/>
              <a:cxnLst/>
              <a:rect l="l" t="t" r="r" b="b"/>
              <a:pathLst>
                <a:path w="322320" h="393137" extrusionOk="0">
                  <a:moveTo>
                    <a:pt x="101795" y="392284"/>
                  </a:moveTo>
                  <a:cubicBezTo>
                    <a:pt x="59930" y="386049"/>
                    <a:pt x="14346" y="358290"/>
                    <a:pt x="173" y="316953"/>
                  </a:cubicBezTo>
                  <a:cubicBezTo>
                    <a:pt x="-430" y="312679"/>
                    <a:pt x="525" y="307952"/>
                    <a:pt x="3339" y="304633"/>
                  </a:cubicBezTo>
                  <a:cubicBezTo>
                    <a:pt x="13240" y="289144"/>
                    <a:pt x="20779" y="271895"/>
                    <a:pt x="32238" y="257613"/>
                  </a:cubicBezTo>
                  <a:cubicBezTo>
                    <a:pt x="37967" y="244086"/>
                    <a:pt x="54050" y="247153"/>
                    <a:pt x="64152" y="253540"/>
                  </a:cubicBezTo>
                  <a:cubicBezTo>
                    <a:pt x="79983" y="264100"/>
                    <a:pt x="103152" y="271493"/>
                    <a:pt x="114762" y="251176"/>
                  </a:cubicBezTo>
                  <a:cubicBezTo>
                    <a:pt x="132151" y="224524"/>
                    <a:pt x="144012" y="194955"/>
                    <a:pt x="156979" y="166089"/>
                  </a:cubicBezTo>
                  <a:cubicBezTo>
                    <a:pt x="179746" y="116807"/>
                    <a:pt x="199648" y="65966"/>
                    <a:pt x="227491" y="19198"/>
                  </a:cubicBezTo>
                  <a:cubicBezTo>
                    <a:pt x="245785" y="-15551"/>
                    <a:pt x="266994" y="4715"/>
                    <a:pt x="291571" y="19047"/>
                  </a:cubicBezTo>
                  <a:cubicBezTo>
                    <a:pt x="305593" y="28652"/>
                    <a:pt x="332079" y="42683"/>
                    <a:pt x="318610" y="62697"/>
                  </a:cubicBezTo>
                  <a:cubicBezTo>
                    <a:pt x="280464" y="135564"/>
                    <a:pt x="260913" y="216930"/>
                    <a:pt x="217590" y="287384"/>
                  </a:cubicBezTo>
                  <a:cubicBezTo>
                    <a:pt x="189597" y="331185"/>
                    <a:pt x="166126" y="401688"/>
                    <a:pt x="101795" y="392284"/>
                  </a:cubicBezTo>
                  <a:close/>
                  <a:moveTo>
                    <a:pt x="114812" y="360754"/>
                  </a:moveTo>
                  <a:cubicBezTo>
                    <a:pt x="150445" y="356731"/>
                    <a:pt x="160497" y="314841"/>
                    <a:pt x="178339" y="289395"/>
                  </a:cubicBezTo>
                  <a:cubicBezTo>
                    <a:pt x="225632" y="216679"/>
                    <a:pt x="247796" y="132145"/>
                    <a:pt x="285439" y="54752"/>
                  </a:cubicBezTo>
                  <a:cubicBezTo>
                    <a:pt x="276242" y="47410"/>
                    <a:pt x="265738" y="42079"/>
                    <a:pt x="255737" y="35894"/>
                  </a:cubicBezTo>
                  <a:cubicBezTo>
                    <a:pt x="219450" y="98050"/>
                    <a:pt x="195477" y="164782"/>
                    <a:pt x="164467" y="229301"/>
                  </a:cubicBezTo>
                  <a:cubicBezTo>
                    <a:pt x="134865" y="295380"/>
                    <a:pt x="100489" y="318713"/>
                    <a:pt x="35404" y="274912"/>
                  </a:cubicBezTo>
                  <a:cubicBezTo>
                    <a:pt x="32338" y="286831"/>
                    <a:pt x="25855" y="297693"/>
                    <a:pt x="22990" y="309661"/>
                  </a:cubicBezTo>
                  <a:cubicBezTo>
                    <a:pt x="43194" y="339029"/>
                    <a:pt x="78526" y="361508"/>
                    <a:pt x="114812" y="36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8267674" y="4901960"/>
              <a:ext cx="411300" cy="374070"/>
            </a:xfrm>
            <a:custGeom>
              <a:avLst/>
              <a:gdLst/>
              <a:ahLst/>
              <a:cxnLst/>
              <a:rect l="l" t="t" r="r" b="b"/>
              <a:pathLst>
                <a:path w="411300" h="374070" extrusionOk="0">
                  <a:moveTo>
                    <a:pt x="174300" y="373305"/>
                  </a:moveTo>
                  <a:cubicBezTo>
                    <a:pt x="124142" y="369282"/>
                    <a:pt x="67702" y="353542"/>
                    <a:pt x="36090" y="311753"/>
                  </a:cubicBezTo>
                  <a:cubicBezTo>
                    <a:pt x="-32010" y="223699"/>
                    <a:pt x="959" y="82842"/>
                    <a:pt x="95646" y="27626"/>
                  </a:cubicBezTo>
                  <a:cubicBezTo>
                    <a:pt x="134747" y="3186"/>
                    <a:pt x="182291" y="-4810"/>
                    <a:pt x="227524" y="2734"/>
                  </a:cubicBezTo>
                  <a:cubicBezTo>
                    <a:pt x="243606" y="5851"/>
                    <a:pt x="262906" y="8064"/>
                    <a:pt x="273912" y="21491"/>
                  </a:cubicBezTo>
                  <a:cubicBezTo>
                    <a:pt x="276224" y="23905"/>
                    <a:pt x="274566" y="28229"/>
                    <a:pt x="271299" y="28582"/>
                  </a:cubicBezTo>
                  <a:cubicBezTo>
                    <a:pt x="268384" y="28682"/>
                    <a:pt x="263911" y="27576"/>
                    <a:pt x="261549" y="27123"/>
                  </a:cubicBezTo>
                  <a:cubicBezTo>
                    <a:pt x="231645" y="21290"/>
                    <a:pt x="200636" y="21239"/>
                    <a:pt x="170883" y="27928"/>
                  </a:cubicBezTo>
                  <a:cubicBezTo>
                    <a:pt x="62928" y="47691"/>
                    <a:pt x="-11254" y="179496"/>
                    <a:pt x="47096" y="277255"/>
                  </a:cubicBezTo>
                  <a:cubicBezTo>
                    <a:pt x="68959" y="321861"/>
                    <a:pt x="121730" y="336193"/>
                    <a:pt x="167465" y="341372"/>
                  </a:cubicBezTo>
                  <a:cubicBezTo>
                    <a:pt x="207672" y="345345"/>
                    <a:pt x="248381" y="337148"/>
                    <a:pt x="285220" y="320905"/>
                  </a:cubicBezTo>
                  <a:cubicBezTo>
                    <a:pt x="320803" y="303908"/>
                    <a:pt x="346736" y="271925"/>
                    <a:pt x="365433" y="237880"/>
                  </a:cubicBezTo>
                  <a:cubicBezTo>
                    <a:pt x="390713" y="189352"/>
                    <a:pt x="379304" y="123425"/>
                    <a:pt x="331810" y="93000"/>
                  </a:cubicBezTo>
                  <a:cubicBezTo>
                    <a:pt x="320351" y="84803"/>
                    <a:pt x="325628" y="65141"/>
                    <a:pt x="339600" y="63733"/>
                  </a:cubicBezTo>
                  <a:cubicBezTo>
                    <a:pt x="344023" y="63129"/>
                    <a:pt x="348244" y="64437"/>
                    <a:pt x="351813" y="67001"/>
                  </a:cubicBezTo>
                  <a:cubicBezTo>
                    <a:pt x="365483" y="76908"/>
                    <a:pt x="377796" y="88826"/>
                    <a:pt x="387697" y="102505"/>
                  </a:cubicBezTo>
                  <a:cubicBezTo>
                    <a:pt x="423581" y="155207"/>
                    <a:pt x="416797" y="228325"/>
                    <a:pt x="379203" y="278311"/>
                  </a:cubicBezTo>
                  <a:cubicBezTo>
                    <a:pt x="359351" y="306121"/>
                    <a:pt x="335931" y="332270"/>
                    <a:pt x="304821" y="347457"/>
                  </a:cubicBezTo>
                  <a:cubicBezTo>
                    <a:pt x="264665" y="366969"/>
                    <a:pt x="218879" y="377027"/>
                    <a:pt x="174300" y="3733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8430976" y="5263627"/>
              <a:ext cx="342841" cy="390846"/>
            </a:xfrm>
            <a:custGeom>
              <a:avLst/>
              <a:gdLst/>
              <a:ahLst/>
              <a:cxnLst/>
              <a:rect l="l" t="t" r="r" b="b"/>
              <a:pathLst>
                <a:path w="342841" h="390846" extrusionOk="0">
                  <a:moveTo>
                    <a:pt x="127497" y="389502"/>
                  </a:moveTo>
                  <a:cubicBezTo>
                    <a:pt x="96488" y="385278"/>
                    <a:pt x="71459" y="364610"/>
                    <a:pt x="44370" y="350579"/>
                  </a:cubicBezTo>
                  <a:cubicBezTo>
                    <a:pt x="28287" y="339868"/>
                    <a:pt x="2907" y="333029"/>
                    <a:pt x="595" y="310801"/>
                  </a:cubicBezTo>
                  <a:cubicBezTo>
                    <a:pt x="-4682" y="291089"/>
                    <a:pt x="26327" y="232000"/>
                    <a:pt x="47235" y="262072"/>
                  </a:cubicBezTo>
                  <a:cubicBezTo>
                    <a:pt x="63016" y="257848"/>
                    <a:pt x="76133" y="273890"/>
                    <a:pt x="90256" y="278617"/>
                  </a:cubicBezTo>
                  <a:cubicBezTo>
                    <a:pt x="134131" y="285255"/>
                    <a:pt x="149058" y="219881"/>
                    <a:pt x="164387" y="189507"/>
                  </a:cubicBezTo>
                  <a:cubicBezTo>
                    <a:pt x="189968" y="135598"/>
                    <a:pt x="217711" y="83550"/>
                    <a:pt x="241734" y="29038"/>
                  </a:cubicBezTo>
                  <a:cubicBezTo>
                    <a:pt x="247765" y="8269"/>
                    <a:pt x="259124" y="-3398"/>
                    <a:pt x="282041" y="877"/>
                  </a:cubicBezTo>
                  <a:cubicBezTo>
                    <a:pt x="294455" y="2436"/>
                    <a:pt x="306316" y="5705"/>
                    <a:pt x="318378" y="7867"/>
                  </a:cubicBezTo>
                  <a:cubicBezTo>
                    <a:pt x="331043" y="8621"/>
                    <a:pt x="341698" y="17924"/>
                    <a:pt x="342804" y="30849"/>
                  </a:cubicBezTo>
                  <a:cubicBezTo>
                    <a:pt x="344211" y="97731"/>
                    <a:pt x="305713" y="156367"/>
                    <a:pt x="278574" y="214953"/>
                  </a:cubicBezTo>
                  <a:cubicBezTo>
                    <a:pt x="255756" y="259608"/>
                    <a:pt x="236206" y="306074"/>
                    <a:pt x="208162" y="347813"/>
                  </a:cubicBezTo>
                  <a:cubicBezTo>
                    <a:pt x="193335" y="378187"/>
                    <a:pt x="161120" y="396040"/>
                    <a:pt x="127497" y="389502"/>
                  </a:cubicBezTo>
                  <a:close/>
                  <a:moveTo>
                    <a:pt x="149058" y="357267"/>
                  </a:moveTo>
                  <a:cubicBezTo>
                    <a:pt x="182781" y="354803"/>
                    <a:pt x="225249" y="242661"/>
                    <a:pt x="243091" y="212690"/>
                  </a:cubicBezTo>
                  <a:cubicBezTo>
                    <a:pt x="268673" y="156216"/>
                    <a:pt x="304959" y="102861"/>
                    <a:pt x="310337" y="39749"/>
                  </a:cubicBezTo>
                  <a:cubicBezTo>
                    <a:pt x="298576" y="37587"/>
                    <a:pt x="287168" y="34519"/>
                    <a:pt x="275307" y="33162"/>
                  </a:cubicBezTo>
                  <a:cubicBezTo>
                    <a:pt x="252992" y="85612"/>
                    <a:pt x="226255" y="136403"/>
                    <a:pt x="200623" y="187244"/>
                  </a:cubicBezTo>
                  <a:cubicBezTo>
                    <a:pt x="186048" y="215707"/>
                    <a:pt x="176951" y="247087"/>
                    <a:pt x="158205" y="273287"/>
                  </a:cubicBezTo>
                  <a:cubicBezTo>
                    <a:pt x="146143" y="290183"/>
                    <a:pt x="127598" y="302504"/>
                    <a:pt x="107293" y="306929"/>
                  </a:cubicBezTo>
                  <a:cubicBezTo>
                    <a:pt x="82315" y="311254"/>
                    <a:pt x="64222" y="289429"/>
                    <a:pt x="48189" y="273739"/>
                  </a:cubicBezTo>
                  <a:cubicBezTo>
                    <a:pt x="44772" y="284903"/>
                    <a:pt x="33363" y="293603"/>
                    <a:pt x="33162" y="305672"/>
                  </a:cubicBezTo>
                  <a:cubicBezTo>
                    <a:pt x="49948" y="316585"/>
                    <a:pt x="67790" y="325787"/>
                    <a:pt x="85029" y="335895"/>
                  </a:cubicBezTo>
                  <a:cubicBezTo>
                    <a:pt x="104328" y="347964"/>
                    <a:pt x="125386" y="360084"/>
                    <a:pt x="149058" y="3572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8385135" y="5311485"/>
              <a:ext cx="402568" cy="419606"/>
            </a:xfrm>
            <a:custGeom>
              <a:avLst/>
              <a:gdLst/>
              <a:ahLst/>
              <a:cxnLst/>
              <a:rect l="l" t="t" r="r" b="b"/>
              <a:pathLst>
                <a:path w="402568" h="419606" extrusionOk="0">
                  <a:moveTo>
                    <a:pt x="173741" y="419591"/>
                  </a:moveTo>
                  <a:cubicBezTo>
                    <a:pt x="130820" y="418535"/>
                    <a:pt x="86442" y="404957"/>
                    <a:pt x="53674" y="376444"/>
                  </a:cubicBezTo>
                  <a:cubicBezTo>
                    <a:pt x="25026" y="348232"/>
                    <a:pt x="13467" y="307147"/>
                    <a:pt x="2712" y="269481"/>
                  </a:cubicBezTo>
                  <a:cubicBezTo>
                    <a:pt x="-4123" y="223166"/>
                    <a:pt x="2159" y="175292"/>
                    <a:pt x="19347" y="131793"/>
                  </a:cubicBezTo>
                  <a:cubicBezTo>
                    <a:pt x="30555" y="98955"/>
                    <a:pt x="44627" y="65212"/>
                    <a:pt x="73827" y="44342"/>
                  </a:cubicBezTo>
                  <a:cubicBezTo>
                    <a:pt x="121924" y="2402"/>
                    <a:pt x="234252" y="-22189"/>
                    <a:pt x="282751" y="28049"/>
                  </a:cubicBezTo>
                  <a:cubicBezTo>
                    <a:pt x="292049" y="37905"/>
                    <a:pt x="286219" y="45650"/>
                    <a:pt x="274157" y="40168"/>
                  </a:cubicBezTo>
                  <a:cubicBezTo>
                    <a:pt x="260487" y="33932"/>
                    <a:pt x="245912" y="30362"/>
                    <a:pt x="230935" y="29155"/>
                  </a:cubicBezTo>
                  <a:cubicBezTo>
                    <a:pt x="171881" y="25182"/>
                    <a:pt x="106646" y="44996"/>
                    <a:pt x="70611" y="93323"/>
                  </a:cubicBezTo>
                  <a:cubicBezTo>
                    <a:pt x="39551" y="151355"/>
                    <a:pt x="16533" y="220249"/>
                    <a:pt x="37742" y="284668"/>
                  </a:cubicBezTo>
                  <a:cubicBezTo>
                    <a:pt x="48195" y="312327"/>
                    <a:pt x="56840" y="344109"/>
                    <a:pt x="82974" y="361106"/>
                  </a:cubicBezTo>
                  <a:cubicBezTo>
                    <a:pt x="166705" y="414713"/>
                    <a:pt x="287174" y="381825"/>
                    <a:pt x="343513" y="303325"/>
                  </a:cubicBezTo>
                  <a:cubicBezTo>
                    <a:pt x="381559" y="245444"/>
                    <a:pt x="379549" y="162418"/>
                    <a:pt x="328536" y="112834"/>
                  </a:cubicBezTo>
                  <a:cubicBezTo>
                    <a:pt x="316927" y="98251"/>
                    <a:pt x="336728" y="78488"/>
                    <a:pt x="351303" y="90054"/>
                  </a:cubicBezTo>
                  <a:cubicBezTo>
                    <a:pt x="411211" y="145421"/>
                    <a:pt x="416488" y="240515"/>
                    <a:pt x="378192" y="309661"/>
                  </a:cubicBezTo>
                  <a:cubicBezTo>
                    <a:pt x="337231" y="379260"/>
                    <a:pt x="253350" y="420546"/>
                    <a:pt x="173741" y="4195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8628264" y="4417722"/>
              <a:ext cx="864562" cy="259691"/>
            </a:xfrm>
            <a:custGeom>
              <a:avLst/>
              <a:gdLst/>
              <a:ahLst/>
              <a:cxnLst/>
              <a:rect l="l" t="t" r="r" b="b"/>
              <a:pathLst>
                <a:path w="864562" h="259691" extrusionOk="0">
                  <a:moveTo>
                    <a:pt x="864562" y="77326"/>
                  </a:moveTo>
                  <a:cubicBezTo>
                    <a:pt x="864059" y="82808"/>
                    <a:pt x="860692" y="86981"/>
                    <a:pt x="856320" y="89295"/>
                  </a:cubicBezTo>
                  <a:cubicBezTo>
                    <a:pt x="854410" y="91809"/>
                    <a:pt x="851545" y="93871"/>
                    <a:pt x="847575" y="95028"/>
                  </a:cubicBezTo>
                  <a:cubicBezTo>
                    <a:pt x="820435" y="103878"/>
                    <a:pt x="792190" y="108656"/>
                    <a:pt x="764548" y="115595"/>
                  </a:cubicBezTo>
                  <a:cubicBezTo>
                    <a:pt x="734845" y="123289"/>
                    <a:pt x="709616" y="134403"/>
                    <a:pt x="680164" y="141142"/>
                  </a:cubicBezTo>
                  <a:cubicBezTo>
                    <a:pt x="610406" y="158441"/>
                    <a:pt x="539391" y="170208"/>
                    <a:pt x="468728" y="183283"/>
                  </a:cubicBezTo>
                  <a:cubicBezTo>
                    <a:pt x="397361" y="193994"/>
                    <a:pt x="325190" y="199174"/>
                    <a:pt x="254426" y="213959"/>
                  </a:cubicBezTo>
                  <a:cubicBezTo>
                    <a:pt x="214420" y="222457"/>
                    <a:pt x="175018" y="233319"/>
                    <a:pt x="135314" y="243327"/>
                  </a:cubicBezTo>
                  <a:cubicBezTo>
                    <a:pt x="101842" y="250970"/>
                    <a:pt x="67666" y="262386"/>
                    <a:pt x="32988" y="259117"/>
                  </a:cubicBezTo>
                  <a:cubicBezTo>
                    <a:pt x="22735" y="257659"/>
                    <a:pt x="13035" y="250719"/>
                    <a:pt x="11879" y="239857"/>
                  </a:cubicBezTo>
                  <a:cubicBezTo>
                    <a:pt x="7457" y="221250"/>
                    <a:pt x="421" y="202996"/>
                    <a:pt x="69" y="183635"/>
                  </a:cubicBezTo>
                  <a:cubicBezTo>
                    <a:pt x="-82" y="179310"/>
                    <a:pt x="-333" y="173376"/>
                    <a:pt x="3587" y="170510"/>
                  </a:cubicBezTo>
                  <a:cubicBezTo>
                    <a:pt x="4793" y="169605"/>
                    <a:pt x="6251" y="169755"/>
                    <a:pt x="7256" y="170459"/>
                  </a:cubicBezTo>
                  <a:cubicBezTo>
                    <a:pt x="10120" y="168096"/>
                    <a:pt x="13940" y="166839"/>
                    <a:pt x="17659" y="167493"/>
                  </a:cubicBezTo>
                  <a:cubicBezTo>
                    <a:pt x="18162" y="166084"/>
                    <a:pt x="19267" y="164878"/>
                    <a:pt x="20825" y="164526"/>
                  </a:cubicBezTo>
                  <a:cubicBezTo>
                    <a:pt x="53142" y="160301"/>
                    <a:pt x="85558" y="155675"/>
                    <a:pt x="116970" y="146623"/>
                  </a:cubicBezTo>
                  <a:cubicBezTo>
                    <a:pt x="218843" y="117406"/>
                    <a:pt x="327301" y="103174"/>
                    <a:pt x="430783" y="84668"/>
                  </a:cubicBezTo>
                  <a:cubicBezTo>
                    <a:pt x="473653" y="75717"/>
                    <a:pt x="515317" y="61938"/>
                    <a:pt x="558288" y="53590"/>
                  </a:cubicBezTo>
                  <a:cubicBezTo>
                    <a:pt x="624629" y="39661"/>
                    <a:pt x="692829" y="31061"/>
                    <a:pt x="758065" y="13863"/>
                  </a:cubicBezTo>
                  <a:cubicBezTo>
                    <a:pt x="775152" y="9840"/>
                    <a:pt x="791989" y="5012"/>
                    <a:pt x="809278" y="2095"/>
                  </a:cubicBezTo>
                  <a:cubicBezTo>
                    <a:pt x="821491" y="-1877"/>
                    <a:pt x="835362" y="-771"/>
                    <a:pt x="843353" y="10393"/>
                  </a:cubicBezTo>
                  <a:cubicBezTo>
                    <a:pt x="855566" y="29402"/>
                    <a:pt x="864361" y="54697"/>
                    <a:pt x="864562" y="77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8726405" y="4766869"/>
              <a:ext cx="847387" cy="282572"/>
            </a:xfrm>
            <a:custGeom>
              <a:avLst/>
              <a:gdLst/>
              <a:ahLst/>
              <a:cxnLst/>
              <a:rect l="l" t="t" r="r" b="b"/>
              <a:pathLst>
                <a:path w="847387" h="282572" extrusionOk="0">
                  <a:moveTo>
                    <a:pt x="846080" y="69986"/>
                  </a:moveTo>
                  <a:cubicBezTo>
                    <a:pt x="847286" y="80597"/>
                    <a:pt x="849548" y="92817"/>
                    <a:pt x="842311" y="101869"/>
                  </a:cubicBezTo>
                  <a:cubicBezTo>
                    <a:pt x="830098" y="115195"/>
                    <a:pt x="809090" y="110519"/>
                    <a:pt x="793057" y="115145"/>
                  </a:cubicBezTo>
                  <a:cubicBezTo>
                    <a:pt x="713549" y="133148"/>
                    <a:pt x="634945" y="155325"/>
                    <a:pt x="554381" y="167797"/>
                  </a:cubicBezTo>
                  <a:cubicBezTo>
                    <a:pt x="505328" y="179514"/>
                    <a:pt x="458086" y="197567"/>
                    <a:pt x="407677" y="203048"/>
                  </a:cubicBezTo>
                  <a:cubicBezTo>
                    <a:pt x="347618" y="219342"/>
                    <a:pt x="286655" y="231863"/>
                    <a:pt x="226395" y="247302"/>
                  </a:cubicBezTo>
                  <a:cubicBezTo>
                    <a:pt x="187947" y="258969"/>
                    <a:pt x="148897" y="268071"/>
                    <a:pt x="109243" y="274709"/>
                  </a:cubicBezTo>
                  <a:cubicBezTo>
                    <a:pt x="85219" y="276469"/>
                    <a:pt x="47324" y="293718"/>
                    <a:pt x="30036" y="270736"/>
                  </a:cubicBezTo>
                  <a:cubicBezTo>
                    <a:pt x="27322" y="264048"/>
                    <a:pt x="25814" y="257108"/>
                    <a:pt x="21492" y="251023"/>
                  </a:cubicBezTo>
                  <a:cubicBezTo>
                    <a:pt x="15360" y="243078"/>
                    <a:pt x="6967" y="236792"/>
                    <a:pt x="3499" y="226985"/>
                  </a:cubicBezTo>
                  <a:cubicBezTo>
                    <a:pt x="-18765" y="169205"/>
                    <a:pt x="70946" y="152408"/>
                    <a:pt x="110851" y="145016"/>
                  </a:cubicBezTo>
                  <a:cubicBezTo>
                    <a:pt x="144373" y="140038"/>
                    <a:pt x="177443" y="132746"/>
                    <a:pt x="210212" y="123945"/>
                  </a:cubicBezTo>
                  <a:cubicBezTo>
                    <a:pt x="264792" y="113335"/>
                    <a:pt x="317915" y="102322"/>
                    <a:pt x="371792" y="89750"/>
                  </a:cubicBezTo>
                  <a:cubicBezTo>
                    <a:pt x="466630" y="68729"/>
                    <a:pt x="562824" y="55302"/>
                    <a:pt x="656656" y="29706"/>
                  </a:cubicBezTo>
                  <a:cubicBezTo>
                    <a:pt x="695355" y="18441"/>
                    <a:pt x="735361" y="12960"/>
                    <a:pt x="774814" y="5014"/>
                  </a:cubicBezTo>
                  <a:cubicBezTo>
                    <a:pt x="793761" y="1746"/>
                    <a:pt x="820599" y="-7407"/>
                    <a:pt x="833415" y="12105"/>
                  </a:cubicBezTo>
                  <a:cubicBezTo>
                    <a:pt x="840652" y="30460"/>
                    <a:pt x="843668" y="50525"/>
                    <a:pt x="846080" y="699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8839483" y="5146523"/>
              <a:ext cx="842638" cy="289472"/>
            </a:xfrm>
            <a:custGeom>
              <a:avLst/>
              <a:gdLst/>
              <a:ahLst/>
              <a:cxnLst/>
              <a:rect l="l" t="t" r="r" b="b"/>
              <a:pathLst>
                <a:path w="842638" h="289472" extrusionOk="0">
                  <a:moveTo>
                    <a:pt x="833820" y="32291"/>
                  </a:moveTo>
                  <a:cubicBezTo>
                    <a:pt x="838344" y="53562"/>
                    <a:pt x="850406" y="79612"/>
                    <a:pt x="835177" y="99023"/>
                  </a:cubicBezTo>
                  <a:cubicBezTo>
                    <a:pt x="810752" y="119842"/>
                    <a:pt x="771751" y="120395"/>
                    <a:pt x="741395" y="127888"/>
                  </a:cubicBezTo>
                  <a:cubicBezTo>
                    <a:pt x="698826" y="136990"/>
                    <a:pt x="657514" y="145489"/>
                    <a:pt x="615448" y="156100"/>
                  </a:cubicBezTo>
                  <a:cubicBezTo>
                    <a:pt x="510659" y="183356"/>
                    <a:pt x="404564" y="206538"/>
                    <a:pt x="298821" y="229168"/>
                  </a:cubicBezTo>
                  <a:cubicBezTo>
                    <a:pt x="250824" y="243953"/>
                    <a:pt x="201319" y="252954"/>
                    <a:pt x="153373" y="267890"/>
                  </a:cubicBezTo>
                  <a:cubicBezTo>
                    <a:pt x="121861" y="277143"/>
                    <a:pt x="90500" y="289866"/>
                    <a:pt x="57229" y="289463"/>
                  </a:cubicBezTo>
                  <a:cubicBezTo>
                    <a:pt x="44212" y="289011"/>
                    <a:pt x="28230" y="286647"/>
                    <a:pt x="21194" y="274276"/>
                  </a:cubicBezTo>
                  <a:cubicBezTo>
                    <a:pt x="-4589" y="265074"/>
                    <a:pt x="-2880" y="223033"/>
                    <a:pt x="5613" y="201862"/>
                  </a:cubicBezTo>
                  <a:cubicBezTo>
                    <a:pt x="26370" y="160927"/>
                    <a:pt x="81604" y="168470"/>
                    <a:pt x="120052" y="160525"/>
                  </a:cubicBezTo>
                  <a:cubicBezTo>
                    <a:pt x="151212" y="154591"/>
                    <a:pt x="179960" y="146696"/>
                    <a:pt x="210014" y="138247"/>
                  </a:cubicBezTo>
                  <a:cubicBezTo>
                    <a:pt x="230570" y="134275"/>
                    <a:pt x="251377" y="131609"/>
                    <a:pt x="271581" y="125826"/>
                  </a:cubicBezTo>
                  <a:cubicBezTo>
                    <a:pt x="294096" y="119842"/>
                    <a:pt x="317466" y="117981"/>
                    <a:pt x="340434" y="114562"/>
                  </a:cubicBezTo>
                  <a:cubicBezTo>
                    <a:pt x="368931" y="107521"/>
                    <a:pt x="397377" y="100381"/>
                    <a:pt x="426376" y="95503"/>
                  </a:cubicBezTo>
                  <a:cubicBezTo>
                    <a:pt x="495029" y="77550"/>
                    <a:pt x="564134" y="63369"/>
                    <a:pt x="631631" y="42298"/>
                  </a:cubicBezTo>
                  <a:cubicBezTo>
                    <a:pt x="668571" y="29626"/>
                    <a:pt x="706566" y="20171"/>
                    <a:pt x="744411" y="10365"/>
                  </a:cubicBezTo>
                  <a:cubicBezTo>
                    <a:pt x="766424" y="6292"/>
                    <a:pt x="789141" y="-2559"/>
                    <a:pt x="811707" y="710"/>
                  </a:cubicBezTo>
                  <a:cubicBezTo>
                    <a:pt x="827035" y="3325"/>
                    <a:pt x="831006" y="19166"/>
                    <a:pt x="833820" y="322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8245666" y="4464775"/>
              <a:ext cx="301901" cy="330844"/>
            </a:xfrm>
            <a:custGeom>
              <a:avLst/>
              <a:gdLst/>
              <a:ahLst/>
              <a:cxnLst/>
              <a:rect l="l" t="t" r="r" b="b"/>
              <a:pathLst>
                <a:path w="301901" h="330844" extrusionOk="0">
                  <a:moveTo>
                    <a:pt x="273606" y="0"/>
                  </a:moveTo>
                  <a:cubicBezTo>
                    <a:pt x="282904" y="4476"/>
                    <a:pt x="292554" y="7795"/>
                    <a:pt x="301902" y="12069"/>
                  </a:cubicBezTo>
                  <a:cubicBezTo>
                    <a:pt x="270591" y="69699"/>
                    <a:pt x="245964" y="130095"/>
                    <a:pt x="209125" y="185261"/>
                  </a:cubicBezTo>
                  <a:cubicBezTo>
                    <a:pt x="174246" y="233386"/>
                    <a:pt x="158364" y="307259"/>
                    <a:pt x="98858" y="330844"/>
                  </a:cubicBezTo>
                  <a:cubicBezTo>
                    <a:pt x="61265" y="318624"/>
                    <a:pt x="33020" y="285937"/>
                    <a:pt x="0" y="264867"/>
                  </a:cubicBezTo>
                  <a:cubicBezTo>
                    <a:pt x="13469" y="254256"/>
                    <a:pt x="19048" y="235951"/>
                    <a:pt x="30406" y="223128"/>
                  </a:cubicBezTo>
                  <a:cubicBezTo>
                    <a:pt x="48901" y="244601"/>
                    <a:pt x="81167" y="276986"/>
                    <a:pt x="110820" y="257424"/>
                  </a:cubicBezTo>
                  <a:cubicBezTo>
                    <a:pt x="125244" y="241282"/>
                    <a:pt x="132883" y="219909"/>
                    <a:pt x="145146" y="202057"/>
                  </a:cubicBezTo>
                  <a:cubicBezTo>
                    <a:pt x="187011" y="134218"/>
                    <a:pt x="218724" y="58988"/>
                    <a:pt x="273606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8368246" y="4853149"/>
              <a:ext cx="262448" cy="324878"/>
            </a:xfrm>
            <a:custGeom>
              <a:avLst/>
              <a:gdLst/>
              <a:ahLst/>
              <a:cxnLst/>
              <a:rect l="l" t="t" r="r" b="b"/>
              <a:pathLst>
                <a:path w="262448" h="324878" extrusionOk="0">
                  <a:moveTo>
                    <a:pt x="232746" y="0"/>
                  </a:moveTo>
                  <a:cubicBezTo>
                    <a:pt x="242748" y="6185"/>
                    <a:pt x="253252" y="11516"/>
                    <a:pt x="262449" y="18858"/>
                  </a:cubicBezTo>
                  <a:cubicBezTo>
                    <a:pt x="224805" y="96251"/>
                    <a:pt x="202642" y="180785"/>
                    <a:pt x="155348" y="253502"/>
                  </a:cubicBezTo>
                  <a:cubicBezTo>
                    <a:pt x="137557" y="278897"/>
                    <a:pt x="127505" y="320787"/>
                    <a:pt x="91822" y="324860"/>
                  </a:cubicBezTo>
                  <a:cubicBezTo>
                    <a:pt x="55535" y="325614"/>
                    <a:pt x="20154" y="303136"/>
                    <a:pt x="0" y="273768"/>
                  </a:cubicBezTo>
                  <a:cubicBezTo>
                    <a:pt x="2865" y="261799"/>
                    <a:pt x="9348" y="250937"/>
                    <a:pt x="12414" y="238968"/>
                  </a:cubicBezTo>
                  <a:cubicBezTo>
                    <a:pt x="77498" y="282819"/>
                    <a:pt x="111875" y="259435"/>
                    <a:pt x="141477" y="193407"/>
                  </a:cubicBezTo>
                  <a:cubicBezTo>
                    <a:pt x="172487" y="128888"/>
                    <a:pt x="196510" y="62106"/>
                    <a:pt x="232746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8182831" y="4539143"/>
              <a:ext cx="319574" cy="329037"/>
            </a:xfrm>
            <a:custGeom>
              <a:avLst/>
              <a:gdLst/>
              <a:ahLst/>
              <a:cxnLst/>
              <a:rect l="l" t="t" r="r" b="b"/>
              <a:pathLst>
                <a:path w="319574" h="329037" extrusionOk="0">
                  <a:moveTo>
                    <a:pt x="317042" y="150721"/>
                  </a:moveTo>
                  <a:cubicBezTo>
                    <a:pt x="329606" y="220269"/>
                    <a:pt x="294124" y="259393"/>
                    <a:pt x="239292" y="294946"/>
                  </a:cubicBezTo>
                  <a:cubicBezTo>
                    <a:pt x="197728" y="321398"/>
                    <a:pt x="145058" y="339753"/>
                    <a:pt x="96307" y="322001"/>
                  </a:cubicBezTo>
                  <a:cubicBezTo>
                    <a:pt x="57407" y="305608"/>
                    <a:pt x="23081" y="274429"/>
                    <a:pt x="9662" y="233394"/>
                  </a:cubicBezTo>
                  <a:cubicBezTo>
                    <a:pt x="-6069" y="187833"/>
                    <a:pt x="-3607" y="132265"/>
                    <a:pt x="24588" y="91833"/>
                  </a:cubicBezTo>
                  <a:cubicBezTo>
                    <a:pt x="63689" y="32494"/>
                    <a:pt x="135056" y="-18699"/>
                    <a:pt x="208333" y="6646"/>
                  </a:cubicBezTo>
                  <a:cubicBezTo>
                    <a:pt x="212152" y="6947"/>
                    <a:pt x="223310" y="14641"/>
                    <a:pt x="232155" y="18614"/>
                  </a:cubicBezTo>
                  <a:cubicBezTo>
                    <a:pt x="205619" y="64276"/>
                    <a:pt x="180942" y="110993"/>
                    <a:pt x="153400" y="156101"/>
                  </a:cubicBezTo>
                  <a:cubicBezTo>
                    <a:pt x="139579" y="151073"/>
                    <a:pt x="129226" y="140210"/>
                    <a:pt x="119778" y="129399"/>
                  </a:cubicBezTo>
                  <a:cubicBezTo>
                    <a:pt x="111485" y="117883"/>
                    <a:pt x="99725" y="106769"/>
                    <a:pt x="84647" y="113658"/>
                  </a:cubicBezTo>
                  <a:cubicBezTo>
                    <a:pt x="65649" y="123565"/>
                    <a:pt x="57859" y="145642"/>
                    <a:pt x="48109" y="163443"/>
                  </a:cubicBezTo>
                  <a:cubicBezTo>
                    <a:pt x="42983" y="172696"/>
                    <a:pt x="40269" y="187481"/>
                    <a:pt x="53185" y="191303"/>
                  </a:cubicBezTo>
                  <a:cubicBezTo>
                    <a:pt x="51075" y="209407"/>
                    <a:pt x="135207" y="280564"/>
                    <a:pt x="153602" y="284939"/>
                  </a:cubicBezTo>
                  <a:cubicBezTo>
                    <a:pt x="173303" y="289767"/>
                    <a:pt x="191798" y="277698"/>
                    <a:pt x="206524" y="265779"/>
                  </a:cubicBezTo>
                  <a:cubicBezTo>
                    <a:pt x="247233" y="233645"/>
                    <a:pt x="264321" y="182955"/>
                    <a:pt x="291561" y="140462"/>
                  </a:cubicBezTo>
                  <a:cubicBezTo>
                    <a:pt x="295883" y="134075"/>
                    <a:pt x="300054" y="127639"/>
                    <a:pt x="304125" y="121101"/>
                  </a:cubicBezTo>
                  <a:cubicBezTo>
                    <a:pt x="310206" y="130153"/>
                    <a:pt x="315031" y="139909"/>
                    <a:pt x="317042" y="1507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8294237" y="4924693"/>
              <a:ext cx="351908" cy="319530"/>
            </a:xfrm>
            <a:custGeom>
              <a:avLst/>
              <a:gdLst/>
              <a:ahLst/>
              <a:cxnLst/>
              <a:rect l="l" t="t" r="r" b="b"/>
              <a:pathLst>
                <a:path w="351908" h="319530" extrusionOk="0">
                  <a:moveTo>
                    <a:pt x="316857" y="79018"/>
                  </a:moveTo>
                  <a:cubicBezTo>
                    <a:pt x="354400" y="112057"/>
                    <a:pt x="361888" y="170794"/>
                    <a:pt x="338820" y="215047"/>
                  </a:cubicBezTo>
                  <a:cubicBezTo>
                    <a:pt x="320124" y="249042"/>
                    <a:pt x="294241" y="281025"/>
                    <a:pt x="258608" y="298072"/>
                  </a:cubicBezTo>
                  <a:cubicBezTo>
                    <a:pt x="221768" y="314315"/>
                    <a:pt x="181109" y="322512"/>
                    <a:pt x="140852" y="318540"/>
                  </a:cubicBezTo>
                  <a:cubicBezTo>
                    <a:pt x="95117" y="313410"/>
                    <a:pt x="42296" y="299028"/>
                    <a:pt x="20484" y="254422"/>
                  </a:cubicBezTo>
                  <a:cubicBezTo>
                    <a:pt x="-37866" y="156663"/>
                    <a:pt x="36265" y="24858"/>
                    <a:pt x="144270" y="5095"/>
                  </a:cubicBezTo>
                  <a:cubicBezTo>
                    <a:pt x="173168" y="-1392"/>
                    <a:pt x="203323" y="-1543"/>
                    <a:pt x="232423" y="3838"/>
                  </a:cubicBezTo>
                  <a:cubicBezTo>
                    <a:pt x="224281" y="22092"/>
                    <a:pt x="216340" y="40397"/>
                    <a:pt x="207947" y="58501"/>
                  </a:cubicBezTo>
                  <a:cubicBezTo>
                    <a:pt x="194930" y="87366"/>
                    <a:pt x="183069" y="116935"/>
                    <a:pt x="165730" y="143588"/>
                  </a:cubicBezTo>
                  <a:cubicBezTo>
                    <a:pt x="154121" y="163904"/>
                    <a:pt x="130951" y="156512"/>
                    <a:pt x="115120" y="145951"/>
                  </a:cubicBezTo>
                  <a:cubicBezTo>
                    <a:pt x="105018" y="139565"/>
                    <a:pt x="88936" y="136447"/>
                    <a:pt x="83206" y="149974"/>
                  </a:cubicBezTo>
                  <a:cubicBezTo>
                    <a:pt x="71797" y="164256"/>
                    <a:pt x="64259" y="181505"/>
                    <a:pt x="54308" y="196994"/>
                  </a:cubicBezTo>
                  <a:cubicBezTo>
                    <a:pt x="51493" y="200313"/>
                    <a:pt x="50538" y="205040"/>
                    <a:pt x="51141" y="209314"/>
                  </a:cubicBezTo>
                  <a:cubicBezTo>
                    <a:pt x="65314" y="250651"/>
                    <a:pt x="110949" y="278410"/>
                    <a:pt x="152764" y="284645"/>
                  </a:cubicBezTo>
                  <a:cubicBezTo>
                    <a:pt x="217094" y="294100"/>
                    <a:pt x="240565" y="223546"/>
                    <a:pt x="268559" y="179694"/>
                  </a:cubicBezTo>
                  <a:cubicBezTo>
                    <a:pt x="288310" y="147912"/>
                    <a:pt x="303036" y="113666"/>
                    <a:pt x="316857" y="790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8414636" y="5340184"/>
              <a:ext cx="340186" cy="358732"/>
            </a:xfrm>
            <a:custGeom>
              <a:avLst/>
              <a:gdLst/>
              <a:ahLst/>
              <a:cxnLst/>
              <a:rect l="l" t="t" r="r" b="b"/>
              <a:pathLst>
                <a:path w="340186" h="358732" extrusionOk="0">
                  <a:moveTo>
                    <a:pt x="313409" y="100730"/>
                  </a:moveTo>
                  <a:cubicBezTo>
                    <a:pt x="349997" y="150817"/>
                    <a:pt x="348037" y="222829"/>
                    <a:pt x="313962" y="274626"/>
                  </a:cubicBezTo>
                  <a:cubicBezTo>
                    <a:pt x="257622" y="353176"/>
                    <a:pt x="137103" y="386064"/>
                    <a:pt x="53423" y="332407"/>
                  </a:cubicBezTo>
                  <a:cubicBezTo>
                    <a:pt x="27289" y="315359"/>
                    <a:pt x="18694" y="283628"/>
                    <a:pt x="8241" y="255969"/>
                  </a:cubicBezTo>
                  <a:cubicBezTo>
                    <a:pt x="-13019" y="191500"/>
                    <a:pt x="10050" y="122656"/>
                    <a:pt x="41110" y="64624"/>
                  </a:cubicBezTo>
                  <a:cubicBezTo>
                    <a:pt x="77145" y="16297"/>
                    <a:pt x="142380" y="-3517"/>
                    <a:pt x="201434" y="506"/>
                  </a:cubicBezTo>
                  <a:cubicBezTo>
                    <a:pt x="212189" y="1361"/>
                    <a:pt x="222693" y="3423"/>
                    <a:pt x="232845" y="6843"/>
                  </a:cubicBezTo>
                  <a:cubicBezTo>
                    <a:pt x="215657" y="42245"/>
                    <a:pt x="197765" y="77196"/>
                    <a:pt x="180828" y="112950"/>
                  </a:cubicBezTo>
                  <a:cubicBezTo>
                    <a:pt x="165499" y="143324"/>
                    <a:pt x="150572" y="208749"/>
                    <a:pt x="106697" y="202060"/>
                  </a:cubicBezTo>
                  <a:cubicBezTo>
                    <a:pt x="92524" y="197384"/>
                    <a:pt x="79457" y="181292"/>
                    <a:pt x="63676" y="185516"/>
                  </a:cubicBezTo>
                  <a:cubicBezTo>
                    <a:pt x="42768" y="155444"/>
                    <a:pt x="11709" y="214532"/>
                    <a:pt x="17036" y="234295"/>
                  </a:cubicBezTo>
                  <a:cubicBezTo>
                    <a:pt x="19348" y="256522"/>
                    <a:pt x="44728" y="263412"/>
                    <a:pt x="60811" y="274073"/>
                  </a:cubicBezTo>
                  <a:cubicBezTo>
                    <a:pt x="87850" y="288103"/>
                    <a:pt x="112929" y="308772"/>
                    <a:pt x="143938" y="312996"/>
                  </a:cubicBezTo>
                  <a:cubicBezTo>
                    <a:pt x="177561" y="319533"/>
                    <a:pt x="209777" y="301681"/>
                    <a:pt x="224603" y="271257"/>
                  </a:cubicBezTo>
                  <a:cubicBezTo>
                    <a:pt x="252647" y="229518"/>
                    <a:pt x="272197" y="183052"/>
                    <a:pt x="295015" y="138396"/>
                  </a:cubicBezTo>
                  <a:cubicBezTo>
                    <a:pt x="300744" y="125874"/>
                    <a:pt x="307077" y="113352"/>
                    <a:pt x="313409" y="1007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7816460" y="3775277"/>
              <a:ext cx="2283184" cy="2450983"/>
            </a:xfrm>
            <a:custGeom>
              <a:avLst/>
              <a:gdLst/>
              <a:ahLst/>
              <a:cxnLst/>
              <a:rect l="l" t="t" r="r" b="b"/>
              <a:pathLst>
                <a:path w="2283184" h="2450983" extrusionOk="0">
                  <a:moveTo>
                    <a:pt x="761363" y="714692"/>
                  </a:moveTo>
                  <a:cubicBezTo>
                    <a:pt x="779406" y="691962"/>
                    <a:pt x="760057" y="676775"/>
                    <a:pt x="738797" y="668981"/>
                  </a:cubicBezTo>
                  <a:cubicBezTo>
                    <a:pt x="725981" y="664957"/>
                    <a:pt x="714271" y="656006"/>
                    <a:pt x="700752" y="655302"/>
                  </a:cubicBezTo>
                  <a:cubicBezTo>
                    <a:pt x="687835" y="656056"/>
                    <a:pt x="678990" y="666617"/>
                    <a:pt x="670949" y="675568"/>
                  </a:cubicBezTo>
                  <a:cubicBezTo>
                    <a:pt x="657379" y="690906"/>
                    <a:pt x="645417" y="707702"/>
                    <a:pt x="634009" y="724700"/>
                  </a:cubicBezTo>
                  <a:cubicBezTo>
                    <a:pt x="623857" y="740289"/>
                    <a:pt x="614106" y="756180"/>
                    <a:pt x="604658" y="772222"/>
                  </a:cubicBezTo>
                  <a:cubicBezTo>
                    <a:pt x="568924" y="733701"/>
                    <a:pt x="505297" y="739233"/>
                    <a:pt x="460617" y="759801"/>
                  </a:cubicBezTo>
                  <a:cubicBezTo>
                    <a:pt x="422622" y="780720"/>
                    <a:pt x="391563" y="813961"/>
                    <a:pt x="368645" y="850520"/>
                  </a:cubicBezTo>
                  <a:cubicBezTo>
                    <a:pt x="334670" y="907396"/>
                    <a:pt x="339796" y="984085"/>
                    <a:pt x="374223" y="1039603"/>
                  </a:cubicBezTo>
                  <a:cubicBezTo>
                    <a:pt x="405434" y="1085214"/>
                    <a:pt x="457652" y="1121270"/>
                    <a:pt x="514444" y="1120466"/>
                  </a:cubicBezTo>
                  <a:cubicBezTo>
                    <a:pt x="559425" y="1121622"/>
                    <a:pt x="602497" y="1099043"/>
                    <a:pt x="638783" y="1074201"/>
                  </a:cubicBezTo>
                  <a:cubicBezTo>
                    <a:pt x="686981" y="1043274"/>
                    <a:pt x="720805" y="997512"/>
                    <a:pt x="718443" y="938172"/>
                  </a:cubicBezTo>
                  <a:cubicBezTo>
                    <a:pt x="718744" y="915844"/>
                    <a:pt x="714120" y="893064"/>
                    <a:pt x="702461" y="873803"/>
                  </a:cubicBezTo>
                  <a:cubicBezTo>
                    <a:pt x="698993" y="868372"/>
                    <a:pt x="694369" y="860578"/>
                    <a:pt x="688891" y="854191"/>
                  </a:cubicBezTo>
                  <a:cubicBezTo>
                    <a:pt x="714522" y="808530"/>
                    <a:pt x="736385" y="760957"/>
                    <a:pt x="761363" y="714692"/>
                  </a:cubicBezTo>
                  <a:close/>
                  <a:moveTo>
                    <a:pt x="847405" y="1104625"/>
                  </a:moveTo>
                  <a:cubicBezTo>
                    <a:pt x="860875" y="1084560"/>
                    <a:pt x="834389" y="1070580"/>
                    <a:pt x="820366" y="1060975"/>
                  </a:cubicBezTo>
                  <a:cubicBezTo>
                    <a:pt x="795790" y="1046643"/>
                    <a:pt x="774581" y="1026377"/>
                    <a:pt x="756287" y="1061126"/>
                  </a:cubicBezTo>
                  <a:cubicBezTo>
                    <a:pt x="741109" y="1086672"/>
                    <a:pt x="728293" y="1113375"/>
                    <a:pt x="716080" y="1140430"/>
                  </a:cubicBezTo>
                  <a:cubicBezTo>
                    <a:pt x="705174" y="1133691"/>
                    <a:pt x="691052" y="1131831"/>
                    <a:pt x="678739" y="1129467"/>
                  </a:cubicBezTo>
                  <a:cubicBezTo>
                    <a:pt x="633456" y="1121974"/>
                    <a:pt x="585962" y="1129970"/>
                    <a:pt x="546861" y="1154360"/>
                  </a:cubicBezTo>
                  <a:cubicBezTo>
                    <a:pt x="452174" y="1209576"/>
                    <a:pt x="419205" y="1350432"/>
                    <a:pt x="487305" y="1438487"/>
                  </a:cubicBezTo>
                  <a:cubicBezTo>
                    <a:pt x="518917" y="1480326"/>
                    <a:pt x="575357" y="1496016"/>
                    <a:pt x="625515" y="1500039"/>
                  </a:cubicBezTo>
                  <a:cubicBezTo>
                    <a:pt x="670094" y="1503760"/>
                    <a:pt x="715930" y="1493703"/>
                    <a:pt x="756036" y="1474141"/>
                  </a:cubicBezTo>
                  <a:cubicBezTo>
                    <a:pt x="787146" y="1458954"/>
                    <a:pt x="810616" y="1432804"/>
                    <a:pt x="830418" y="1404995"/>
                  </a:cubicBezTo>
                  <a:cubicBezTo>
                    <a:pt x="867961" y="1355009"/>
                    <a:pt x="874796" y="1281840"/>
                    <a:pt x="838912" y="1229188"/>
                  </a:cubicBezTo>
                  <a:cubicBezTo>
                    <a:pt x="829966" y="1216868"/>
                    <a:pt x="819160" y="1206056"/>
                    <a:pt x="807149" y="1196803"/>
                  </a:cubicBezTo>
                  <a:cubicBezTo>
                    <a:pt x="819361" y="1165473"/>
                    <a:pt x="831825" y="1134295"/>
                    <a:pt x="847405" y="1104625"/>
                  </a:cubicBezTo>
                  <a:close/>
                  <a:moveTo>
                    <a:pt x="927316" y="1633604"/>
                  </a:moveTo>
                  <a:cubicBezTo>
                    <a:pt x="944354" y="1597296"/>
                    <a:pt x="958175" y="1559781"/>
                    <a:pt x="957320" y="1519199"/>
                  </a:cubicBezTo>
                  <a:cubicBezTo>
                    <a:pt x="956215" y="1506275"/>
                    <a:pt x="945560" y="1496921"/>
                    <a:pt x="932895" y="1496217"/>
                  </a:cubicBezTo>
                  <a:cubicBezTo>
                    <a:pt x="920833" y="1494055"/>
                    <a:pt x="908972" y="1490786"/>
                    <a:pt x="896558" y="1489227"/>
                  </a:cubicBezTo>
                  <a:cubicBezTo>
                    <a:pt x="873640" y="1484902"/>
                    <a:pt x="862282" y="1496569"/>
                    <a:pt x="856251" y="1517338"/>
                  </a:cubicBezTo>
                  <a:cubicBezTo>
                    <a:pt x="850773" y="1529709"/>
                    <a:pt x="845144" y="1541979"/>
                    <a:pt x="839314" y="1554149"/>
                  </a:cubicBezTo>
                  <a:cubicBezTo>
                    <a:pt x="786241" y="1517791"/>
                    <a:pt x="686880" y="1541728"/>
                    <a:pt x="642402" y="1580550"/>
                  </a:cubicBezTo>
                  <a:cubicBezTo>
                    <a:pt x="613202" y="1601419"/>
                    <a:pt x="599180" y="1635112"/>
                    <a:pt x="587922" y="1668001"/>
                  </a:cubicBezTo>
                  <a:cubicBezTo>
                    <a:pt x="570733" y="1711449"/>
                    <a:pt x="564451" y="1759324"/>
                    <a:pt x="571286" y="1805689"/>
                  </a:cubicBezTo>
                  <a:cubicBezTo>
                    <a:pt x="582042" y="1843405"/>
                    <a:pt x="593651" y="1884490"/>
                    <a:pt x="622248" y="1912652"/>
                  </a:cubicBezTo>
                  <a:cubicBezTo>
                    <a:pt x="654966" y="1941165"/>
                    <a:pt x="699345" y="1954692"/>
                    <a:pt x="742315" y="1955799"/>
                  </a:cubicBezTo>
                  <a:cubicBezTo>
                    <a:pt x="821975" y="1956754"/>
                    <a:pt x="905806" y="1915468"/>
                    <a:pt x="946716" y="1845920"/>
                  </a:cubicBezTo>
                  <a:cubicBezTo>
                    <a:pt x="983455" y="1779690"/>
                    <a:pt x="980238" y="1689725"/>
                    <a:pt x="927316" y="1633604"/>
                  </a:cubicBezTo>
                  <a:close/>
                  <a:moveTo>
                    <a:pt x="1570924" y="427498"/>
                  </a:moveTo>
                  <a:cubicBezTo>
                    <a:pt x="1572985" y="406578"/>
                    <a:pt x="1567105" y="385960"/>
                    <a:pt x="1562581" y="365694"/>
                  </a:cubicBezTo>
                  <a:cubicBezTo>
                    <a:pt x="1554540" y="330995"/>
                    <a:pt x="1545192" y="296397"/>
                    <a:pt x="1532175" y="263207"/>
                  </a:cubicBezTo>
                  <a:cubicBezTo>
                    <a:pt x="1520867" y="233386"/>
                    <a:pt x="1509308" y="204018"/>
                    <a:pt x="1499457" y="173544"/>
                  </a:cubicBezTo>
                  <a:cubicBezTo>
                    <a:pt x="1492220" y="152071"/>
                    <a:pt x="1489707" y="113450"/>
                    <a:pt x="1457692" y="121747"/>
                  </a:cubicBezTo>
                  <a:cubicBezTo>
                    <a:pt x="1320387" y="166956"/>
                    <a:pt x="1178357" y="195117"/>
                    <a:pt x="1035723" y="217797"/>
                  </a:cubicBezTo>
                  <a:cubicBezTo>
                    <a:pt x="891482" y="243695"/>
                    <a:pt x="746235" y="263509"/>
                    <a:pt x="601693" y="287396"/>
                  </a:cubicBezTo>
                  <a:cubicBezTo>
                    <a:pt x="492129" y="306505"/>
                    <a:pt x="381109" y="319781"/>
                    <a:pt x="272953" y="346283"/>
                  </a:cubicBezTo>
                  <a:cubicBezTo>
                    <a:pt x="255413" y="351714"/>
                    <a:pt x="237873" y="357095"/>
                    <a:pt x="219981" y="361067"/>
                  </a:cubicBezTo>
                  <a:cubicBezTo>
                    <a:pt x="205456" y="362526"/>
                    <a:pt x="193495" y="370874"/>
                    <a:pt x="199425" y="386463"/>
                  </a:cubicBezTo>
                  <a:cubicBezTo>
                    <a:pt x="197716" y="390486"/>
                    <a:pt x="199626" y="395213"/>
                    <a:pt x="200631" y="399286"/>
                  </a:cubicBezTo>
                  <a:cubicBezTo>
                    <a:pt x="206210" y="418094"/>
                    <a:pt x="212643" y="436700"/>
                    <a:pt x="219780" y="454955"/>
                  </a:cubicBezTo>
                  <a:cubicBezTo>
                    <a:pt x="232897" y="487391"/>
                    <a:pt x="241491" y="521285"/>
                    <a:pt x="250839" y="554927"/>
                  </a:cubicBezTo>
                  <a:cubicBezTo>
                    <a:pt x="260037" y="587413"/>
                    <a:pt x="270541" y="619598"/>
                    <a:pt x="283206" y="650977"/>
                  </a:cubicBezTo>
                  <a:cubicBezTo>
                    <a:pt x="287779" y="663650"/>
                    <a:pt x="291800" y="680698"/>
                    <a:pt x="307882" y="682106"/>
                  </a:cubicBezTo>
                  <a:cubicBezTo>
                    <a:pt x="329242" y="683866"/>
                    <a:pt x="348290" y="671495"/>
                    <a:pt x="368444" y="666215"/>
                  </a:cubicBezTo>
                  <a:cubicBezTo>
                    <a:pt x="399152" y="657716"/>
                    <a:pt x="431417" y="657113"/>
                    <a:pt x="462578" y="650424"/>
                  </a:cubicBezTo>
                  <a:cubicBezTo>
                    <a:pt x="552389" y="633678"/>
                    <a:pt x="639638" y="608132"/>
                    <a:pt x="730103" y="593398"/>
                  </a:cubicBezTo>
                  <a:cubicBezTo>
                    <a:pt x="854241" y="572176"/>
                    <a:pt x="980389" y="564734"/>
                    <a:pt x="1104175" y="541149"/>
                  </a:cubicBezTo>
                  <a:cubicBezTo>
                    <a:pt x="1241833" y="515150"/>
                    <a:pt x="1381400" y="497197"/>
                    <a:pt x="1516645" y="459632"/>
                  </a:cubicBezTo>
                  <a:cubicBezTo>
                    <a:pt x="1535894" y="452189"/>
                    <a:pt x="1568763" y="454402"/>
                    <a:pt x="1570924" y="427498"/>
                  </a:cubicBezTo>
                  <a:close/>
                  <a:moveTo>
                    <a:pt x="1668124" y="731690"/>
                  </a:moveTo>
                  <a:cubicBezTo>
                    <a:pt x="1672546" y="729376"/>
                    <a:pt x="1675914" y="725202"/>
                    <a:pt x="1676366" y="719721"/>
                  </a:cubicBezTo>
                  <a:cubicBezTo>
                    <a:pt x="1676165" y="697091"/>
                    <a:pt x="1667370" y="671797"/>
                    <a:pt x="1655258" y="652737"/>
                  </a:cubicBezTo>
                  <a:cubicBezTo>
                    <a:pt x="1647216" y="641574"/>
                    <a:pt x="1633345" y="640467"/>
                    <a:pt x="1621182" y="644440"/>
                  </a:cubicBezTo>
                  <a:cubicBezTo>
                    <a:pt x="1603894" y="647306"/>
                    <a:pt x="1587007" y="652134"/>
                    <a:pt x="1569969" y="656207"/>
                  </a:cubicBezTo>
                  <a:cubicBezTo>
                    <a:pt x="1504734" y="673406"/>
                    <a:pt x="1436483" y="682055"/>
                    <a:pt x="1370192" y="695935"/>
                  </a:cubicBezTo>
                  <a:cubicBezTo>
                    <a:pt x="1327171" y="704232"/>
                    <a:pt x="1285507" y="718011"/>
                    <a:pt x="1242687" y="727013"/>
                  </a:cubicBezTo>
                  <a:cubicBezTo>
                    <a:pt x="1139205" y="745519"/>
                    <a:pt x="1030698" y="759750"/>
                    <a:pt x="928874" y="788968"/>
                  </a:cubicBezTo>
                  <a:cubicBezTo>
                    <a:pt x="897463" y="797969"/>
                    <a:pt x="865046" y="802596"/>
                    <a:pt x="832730" y="806870"/>
                  </a:cubicBezTo>
                  <a:cubicBezTo>
                    <a:pt x="831172" y="807222"/>
                    <a:pt x="830066" y="808429"/>
                    <a:pt x="829564" y="809837"/>
                  </a:cubicBezTo>
                  <a:cubicBezTo>
                    <a:pt x="825845" y="809183"/>
                    <a:pt x="822025" y="810491"/>
                    <a:pt x="819160" y="812804"/>
                  </a:cubicBezTo>
                  <a:cubicBezTo>
                    <a:pt x="818155" y="812100"/>
                    <a:pt x="816698" y="811949"/>
                    <a:pt x="815491" y="812854"/>
                  </a:cubicBezTo>
                  <a:cubicBezTo>
                    <a:pt x="811571" y="815670"/>
                    <a:pt x="811873" y="821655"/>
                    <a:pt x="811973" y="825979"/>
                  </a:cubicBezTo>
                  <a:cubicBezTo>
                    <a:pt x="812325" y="845340"/>
                    <a:pt x="819412" y="863595"/>
                    <a:pt x="823784" y="882201"/>
                  </a:cubicBezTo>
                  <a:cubicBezTo>
                    <a:pt x="824890" y="893114"/>
                    <a:pt x="834640" y="900003"/>
                    <a:pt x="844893" y="901462"/>
                  </a:cubicBezTo>
                  <a:cubicBezTo>
                    <a:pt x="879571" y="904781"/>
                    <a:pt x="913797" y="893315"/>
                    <a:pt x="947218" y="885671"/>
                  </a:cubicBezTo>
                  <a:cubicBezTo>
                    <a:pt x="986872" y="875664"/>
                    <a:pt x="1026325" y="864802"/>
                    <a:pt x="1066331" y="856303"/>
                  </a:cubicBezTo>
                  <a:cubicBezTo>
                    <a:pt x="1137094" y="841518"/>
                    <a:pt x="1209265" y="836339"/>
                    <a:pt x="1280632" y="825627"/>
                  </a:cubicBezTo>
                  <a:cubicBezTo>
                    <a:pt x="1351295" y="812553"/>
                    <a:pt x="1422310" y="800785"/>
                    <a:pt x="1492069" y="783486"/>
                  </a:cubicBezTo>
                  <a:cubicBezTo>
                    <a:pt x="1521520" y="776748"/>
                    <a:pt x="1546750" y="765634"/>
                    <a:pt x="1576453" y="757940"/>
                  </a:cubicBezTo>
                  <a:cubicBezTo>
                    <a:pt x="1604145" y="750950"/>
                    <a:pt x="1632390" y="746172"/>
                    <a:pt x="1659479" y="737372"/>
                  </a:cubicBezTo>
                  <a:cubicBezTo>
                    <a:pt x="1663349" y="736266"/>
                    <a:pt x="1666214" y="734254"/>
                    <a:pt x="1668124" y="731690"/>
                  </a:cubicBezTo>
                  <a:close/>
                  <a:moveTo>
                    <a:pt x="1752306" y="1093461"/>
                  </a:moveTo>
                  <a:cubicBezTo>
                    <a:pt x="1759544" y="1084409"/>
                    <a:pt x="1757282" y="1072189"/>
                    <a:pt x="1756076" y="1061578"/>
                  </a:cubicBezTo>
                  <a:cubicBezTo>
                    <a:pt x="1753613" y="1042117"/>
                    <a:pt x="1750598" y="1022052"/>
                    <a:pt x="1743360" y="1003848"/>
                  </a:cubicBezTo>
                  <a:cubicBezTo>
                    <a:pt x="1730595" y="984336"/>
                    <a:pt x="1703707" y="993489"/>
                    <a:pt x="1684759" y="996757"/>
                  </a:cubicBezTo>
                  <a:cubicBezTo>
                    <a:pt x="1645307" y="1004653"/>
                    <a:pt x="1605301" y="1010134"/>
                    <a:pt x="1566602" y="1021449"/>
                  </a:cubicBezTo>
                  <a:cubicBezTo>
                    <a:pt x="1472820" y="1047045"/>
                    <a:pt x="1376626" y="1060472"/>
                    <a:pt x="1281738" y="1081493"/>
                  </a:cubicBezTo>
                  <a:cubicBezTo>
                    <a:pt x="1227861" y="1094014"/>
                    <a:pt x="1174738" y="1105027"/>
                    <a:pt x="1120157" y="1115688"/>
                  </a:cubicBezTo>
                  <a:cubicBezTo>
                    <a:pt x="1087439" y="1124489"/>
                    <a:pt x="1054369" y="1131780"/>
                    <a:pt x="1020797" y="1136759"/>
                  </a:cubicBezTo>
                  <a:cubicBezTo>
                    <a:pt x="980892" y="1144151"/>
                    <a:pt x="891181" y="1160947"/>
                    <a:pt x="913445" y="1218728"/>
                  </a:cubicBezTo>
                  <a:cubicBezTo>
                    <a:pt x="916913" y="1228534"/>
                    <a:pt x="925306" y="1234770"/>
                    <a:pt x="931437" y="1242766"/>
                  </a:cubicBezTo>
                  <a:cubicBezTo>
                    <a:pt x="935760" y="1248851"/>
                    <a:pt x="937267" y="1255740"/>
                    <a:pt x="939981" y="1262479"/>
                  </a:cubicBezTo>
                  <a:cubicBezTo>
                    <a:pt x="957270" y="1285460"/>
                    <a:pt x="995115" y="1268212"/>
                    <a:pt x="1019188" y="1266452"/>
                  </a:cubicBezTo>
                  <a:cubicBezTo>
                    <a:pt x="1058842" y="1259763"/>
                    <a:pt x="1097893" y="1250661"/>
                    <a:pt x="1136341" y="1239045"/>
                  </a:cubicBezTo>
                  <a:cubicBezTo>
                    <a:pt x="1196600" y="1223606"/>
                    <a:pt x="1257564" y="1211084"/>
                    <a:pt x="1317622" y="1194791"/>
                  </a:cubicBezTo>
                  <a:cubicBezTo>
                    <a:pt x="1368031" y="1189310"/>
                    <a:pt x="1415324" y="1171256"/>
                    <a:pt x="1464326" y="1159539"/>
                  </a:cubicBezTo>
                  <a:cubicBezTo>
                    <a:pt x="1544840" y="1147068"/>
                    <a:pt x="1623494" y="1124841"/>
                    <a:pt x="1703003" y="1106888"/>
                  </a:cubicBezTo>
                  <a:cubicBezTo>
                    <a:pt x="1719035" y="1102111"/>
                    <a:pt x="1740094" y="1106787"/>
                    <a:pt x="1752306" y="1093461"/>
                  </a:cubicBezTo>
                  <a:close/>
                  <a:moveTo>
                    <a:pt x="1858251" y="1470218"/>
                  </a:moveTo>
                  <a:cubicBezTo>
                    <a:pt x="1873429" y="1450857"/>
                    <a:pt x="1861417" y="1424758"/>
                    <a:pt x="1856894" y="1403486"/>
                  </a:cubicBezTo>
                  <a:cubicBezTo>
                    <a:pt x="1854080" y="1390361"/>
                    <a:pt x="1850109" y="1374571"/>
                    <a:pt x="1834831" y="1371855"/>
                  </a:cubicBezTo>
                  <a:cubicBezTo>
                    <a:pt x="1812315" y="1368586"/>
                    <a:pt x="1789548" y="1377437"/>
                    <a:pt x="1767535" y="1381510"/>
                  </a:cubicBezTo>
                  <a:cubicBezTo>
                    <a:pt x="1729740" y="1391316"/>
                    <a:pt x="1691695" y="1400771"/>
                    <a:pt x="1654755" y="1413443"/>
                  </a:cubicBezTo>
                  <a:cubicBezTo>
                    <a:pt x="1587258" y="1434514"/>
                    <a:pt x="1518103" y="1448695"/>
                    <a:pt x="1449500" y="1466648"/>
                  </a:cubicBezTo>
                  <a:cubicBezTo>
                    <a:pt x="1420501" y="1471475"/>
                    <a:pt x="1392055" y="1478667"/>
                    <a:pt x="1363558" y="1485707"/>
                  </a:cubicBezTo>
                  <a:cubicBezTo>
                    <a:pt x="1340590" y="1489127"/>
                    <a:pt x="1317220" y="1490987"/>
                    <a:pt x="1294705" y="1496971"/>
                  </a:cubicBezTo>
                  <a:cubicBezTo>
                    <a:pt x="1274501" y="1502704"/>
                    <a:pt x="1253694" y="1505370"/>
                    <a:pt x="1233138" y="1509393"/>
                  </a:cubicBezTo>
                  <a:cubicBezTo>
                    <a:pt x="1203134" y="1517791"/>
                    <a:pt x="1174336" y="1525736"/>
                    <a:pt x="1143176" y="1531670"/>
                  </a:cubicBezTo>
                  <a:cubicBezTo>
                    <a:pt x="1104728" y="1539616"/>
                    <a:pt x="1049494" y="1532072"/>
                    <a:pt x="1028737" y="1573007"/>
                  </a:cubicBezTo>
                  <a:cubicBezTo>
                    <a:pt x="1020244" y="1594178"/>
                    <a:pt x="1018535" y="1636269"/>
                    <a:pt x="1044318" y="1645421"/>
                  </a:cubicBezTo>
                  <a:cubicBezTo>
                    <a:pt x="1051354" y="1657843"/>
                    <a:pt x="1067286" y="1660156"/>
                    <a:pt x="1080353" y="1660608"/>
                  </a:cubicBezTo>
                  <a:cubicBezTo>
                    <a:pt x="1113624" y="1661011"/>
                    <a:pt x="1144985" y="1648288"/>
                    <a:pt x="1176497" y="1639035"/>
                  </a:cubicBezTo>
                  <a:cubicBezTo>
                    <a:pt x="1224443" y="1624099"/>
                    <a:pt x="1273898" y="1615148"/>
                    <a:pt x="1321945" y="1600313"/>
                  </a:cubicBezTo>
                  <a:cubicBezTo>
                    <a:pt x="1427688" y="1577684"/>
                    <a:pt x="1533783" y="1554501"/>
                    <a:pt x="1638572" y="1527245"/>
                  </a:cubicBezTo>
                  <a:cubicBezTo>
                    <a:pt x="1680638" y="1516634"/>
                    <a:pt x="1721951" y="1508186"/>
                    <a:pt x="1764519" y="1499033"/>
                  </a:cubicBezTo>
                  <a:cubicBezTo>
                    <a:pt x="1794825" y="1491641"/>
                    <a:pt x="1833825" y="1491038"/>
                    <a:pt x="1858251" y="1470218"/>
                  </a:cubicBezTo>
                  <a:close/>
                  <a:moveTo>
                    <a:pt x="2283185" y="2065728"/>
                  </a:moveTo>
                  <a:cubicBezTo>
                    <a:pt x="2280471" y="2066231"/>
                    <a:pt x="2277808" y="2067036"/>
                    <a:pt x="2275345" y="2067991"/>
                  </a:cubicBezTo>
                  <a:cubicBezTo>
                    <a:pt x="2262328" y="2071310"/>
                    <a:pt x="2249361" y="2074881"/>
                    <a:pt x="2236344" y="2078451"/>
                  </a:cubicBezTo>
                  <a:cubicBezTo>
                    <a:pt x="2189956" y="2091023"/>
                    <a:pt x="2142713" y="2100125"/>
                    <a:pt x="2096023" y="2111540"/>
                  </a:cubicBezTo>
                  <a:cubicBezTo>
                    <a:pt x="2013398" y="2132913"/>
                    <a:pt x="1929417" y="2148049"/>
                    <a:pt x="1846290" y="2167058"/>
                  </a:cubicBezTo>
                  <a:cubicBezTo>
                    <a:pt x="1702400" y="2202662"/>
                    <a:pt x="1558561" y="2238819"/>
                    <a:pt x="1413515" y="2269042"/>
                  </a:cubicBezTo>
                  <a:cubicBezTo>
                    <a:pt x="1255754" y="2305149"/>
                    <a:pt x="1095782" y="2334014"/>
                    <a:pt x="936312" y="2362930"/>
                  </a:cubicBezTo>
                  <a:cubicBezTo>
                    <a:pt x="864292" y="2372786"/>
                    <a:pt x="793328" y="2387772"/>
                    <a:pt x="723820" y="2409195"/>
                  </a:cubicBezTo>
                  <a:cubicBezTo>
                    <a:pt x="678889" y="2421817"/>
                    <a:pt x="632953" y="2431221"/>
                    <a:pt x="590485" y="2450984"/>
                  </a:cubicBezTo>
                  <a:cubicBezTo>
                    <a:pt x="563547" y="2386414"/>
                    <a:pt x="551987" y="2317268"/>
                    <a:pt x="531884" y="2250536"/>
                  </a:cubicBezTo>
                  <a:cubicBezTo>
                    <a:pt x="491778" y="2133717"/>
                    <a:pt x="456748" y="2015339"/>
                    <a:pt x="421718" y="1896861"/>
                  </a:cubicBezTo>
                  <a:cubicBezTo>
                    <a:pt x="394327" y="1800861"/>
                    <a:pt x="377490" y="1702297"/>
                    <a:pt x="351959" y="1605795"/>
                  </a:cubicBezTo>
                  <a:cubicBezTo>
                    <a:pt x="324769" y="1507180"/>
                    <a:pt x="296976" y="1408666"/>
                    <a:pt x="274712" y="1308744"/>
                  </a:cubicBezTo>
                  <a:cubicBezTo>
                    <a:pt x="226514" y="1115789"/>
                    <a:pt x="177462" y="922935"/>
                    <a:pt x="124088" y="731338"/>
                  </a:cubicBezTo>
                  <a:cubicBezTo>
                    <a:pt x="83931" y="584748"/>
                    <a:pt x="32668" y="442081"/>
                    <a:pt x="0" y="293430"/>
                  </a:cubicBezTo>
                  <a:cubicBezTo>
                    <a:pt x="1809" y="294084"/>
                    <a:pt x="3619" y="291318"/>
                    <a:pt x="1809" y="289759"/>
                  </a:cubicBezTo>
                  <a:cubicBezTo>
                    <a:pt x="1608" y="289558"/>
                    <a:pt x="1307" y="289357"/>
                    <a:pt x="1055" y="289105"/>
                  </a:cubicBezTo>
                  <a:cubicBezTo>
                    <a:pt x="1960" y="289256"/>
                    <a:pt x="2915" y="289307"/>
                    <a:pt x="3920" y="289407"/>
                  </a:cubicBezTo>
                  <a:cubicBezTo>
                    <a:pt x="148262" y="261246"/>
                    <a:pt x="292252" y="227654"/>
                    <a:pt x="436292" y="196425"/>
                  </a:cubicBezTo>
                  <a:cubicBezTo>
                    <a:pt x="518817" y="179478"/>
                    <a:pt x="602748" y="170929"/>
                    <a:pt x="686127" y="159413"/>
                  </a:cubicBezTo>
                  <a:cubicBezTo>
                    <a:pt x="859518" y="134671"/>
                    <a:pt x="1031401" y="100878"/>
                    <a:pt x="1203837" y="70403"/>
                  </a:cubicBezTo>
                  <a:cubicBezTo>
                    <a:pt x="1308375" y="51294"/>
                    <a:pt x="1413716" y="37364"/>
                    <a:pt x="1518002" y="16997"/>
                  </a:cubicBezTo>
                  <a:cubicBezTo>
                    <a:pt x="1543131" y="13175"/>
                    <a:pt x="1568462" y="10661"/>
                    <a:pt x="1593691" y="7191"/>
                  </a:cubicBezTo>
                  <a:cubicBezTo>
                    <a:pt x="1603039" y="5632"/>
                    <a:pt x="1616509" y="5230"/>
                    <a:pt x="1624550" y="0"/>
                  </a:cubicBezTo>
                  <a:cubicBezTo>
                    <a:pt x="1624751" y="1006"/>
                    <a:pt x="1624952" y="2062"/>
                    <a:pt x="1625103" y="3068"/>
                  </a:cubicBezTo>
                  <a:cubicBezTo>
                    <a:pt x="1630531" y="30827"/>
                    <a:pt x="1635607" y="57429"/>
                    <a:pt x="1643346" y="85791"/>
                  </a:cubicBezTo>
                  <a:cubicBezTo>
                    <a:pt x="1673250" y="185814"/>
                    <a:pt x="1707526" y="284529"/>
                    <a:pt x="1730846" y="386463"/>
                  </a:cubicBezTo>
                  <a:cubicBezTo>
                    <a:pt x="1751502" y="472958"/>
                    <a:pt x="1783215" y="556185"/>
                    <a:pt x="1807088" y="641724"/>
                  </a:cubicBezTo>
                  <a:cubicBezTo>
                    <a:pt x="1857598" y="817430"/>
                    <a:pt x="1914189" y="991276"/>
                    <a:pt x="1971533" y="1164820"/>
                  </a:cubicBezTo>
                  <a:cubicBezTo>
                    <a:pt x="1992792" y="1230496"/>
                    <a:pt x="2018826" y="1294613"/>
                    <a:pt x="2038729" y="1360792"/>
                  </a:cubicBezTo>
                  <a:cubicBezTo>
                    <a:pt x="2061295" y="1435821"/>
                    <a:pt x="2084514" y="1510700"/>
                    <a:pt x="2114468" y="1583165"/>
                  </a:cubicBezTo>
                  <a:cubicBezTo>
                    <a:pt x="2131254" y="1627720"/>
                    <a:pt x="2144723" y="1673432"/>
                    <a:pt x="2160304" y="1718440"/>
                  </a:cubicBezTo>
                  <a:cubicBezTo>
                    <a:pt x="2178598" y="1768225"/>
                    <a:pt x="2201063" y="1816400"/>
                    <a:pt x="2218151" y="1866688"/>
                  </a:cubicBezTo>
                  <a:cubicBezTo>
                    <a:pt x="2228755" y="1897213"/>
                    <a:pt x="2236998" y="1928492"/>
                    <a:pt x="2246899" y="1959268"/>
                  </a:cubicBezTo>
                  <a:cubicBezTo>
                    <a:pt x="2258207" y="1994973"/>
                    <a:pt x="2272731" y="2029722"/>
                    <a:pt x="2283185" y="2065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8464088" y="5296789"/>
              <a:ext cx="277224" cy="324567"/>
            </a:xfrm>
            <a:custGeom>
              <a:avLst/>
              <a:gdLst/>
              <a:ahLst/>
              <a:cxnLst/>
              <a:rect l="l" t="t" r="r" b="b"/>
              <a:pathLst>
                <a:path w="277224" h="324567" extrusionOk="0">
                  <a:moveTo>
                    <a:pt x="242195" y="0"/>
                  </a:moveTo>
                  <a:cubicBezTo>
                    <a:pt x="254056" y="1358"/>
                    <a:pt x="265464" y="4425"/>
                    <a:pt x="277225" y="6588"/>
                  </a:cubicBezTo>
                  <a:cubicBezTo>
                    <a:pt x="271847" y="69749"/>
                    <a:pt x="235611" y="123105"/>
                    <a:pt x="210030" y="179578"/>
                  </a:cubicBezTo>
                  <a:cubicBezTo>
                    <a:pt x="192138" y="209550"/>
                    <a:pt x="149669" y="321692"/>
                    <a:pt x="115946" y="324156"/>
                  </a:cubicBezTo>
                  <a:cubicBezTo>
                    <a:pt x="92274" y="326972"/>
                    <a:pt x="71216" y="314853"/>
                    <a:pt x="51917" y="302733"/>
                  </a:cubicBezTo>
                  <a:cubicBezTo>
                    <a:pt x="34628" y="292575"/>
                    <a:pt x="16837" y="283423"/>
                    <a:pt x="0" y="272510"/>
                  </a:cubicBezTo>
                  <a:cubicBezTo>
                    <a:pt x="201" y="260391"/>
                    <a:pt x="11610" y="251691"/>
                    <a:pt x="15077" y="240577"/>
                  </a:cubicBezTo>
                  <a:cubicBezTo>
                    <a:pt x="31110" y="256267"/>
                    <a:pt x="49203" y="278092"/>
                    <a:pt x="74181" y="273768"/>
                  </a:cubicBezTo>
                  <a:cubicBezTo>
                    <a:pt x="94486" y="269342"/>
                    <a:pt x="112981" y="257022"/>
                    <a:pt x="125093" y="240125"/>
                  </a:cubicBezTo>
                  <a:cubicBezTo>
                    <a:pt x="143839" y="213925"/>
                    <a:pt x="152936" y="182545"/>
                    <a:pt x="167511" y="154133"/>
                  </a:cubicBezTo>
                  <a:cubicBezTo>
                    <a:pt x="193143" y="103191"/>
                    <a:pt x="219880" y="52450"/>
                    <a:pt x="242195" y="0"/>
                  </a:cubicBezTo>
                  <a:close/>
                </a:path>
              </a:pathLst>
            </a:custGeom>
            <a:solidFill>
              <a:srgbClr val="9BC53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8028499" y="3930566"/>
              <a:ext cx="1326517" cy="494179"/>
            </a:xfrm>
            <a:custGeom>
              <a:avLst/>
              <a:gdLst/>
              <a:ahLst/>
              <a:cxnLst/>
              <a:rect l="l" t="t" r="r" b="b"/>
              <a:pathLst>
                <a:path w="1326517" h="494179" extrusionOk="0">
                  <a:moveTo>
                    <a:pt x="1247763" y="0"/>
                  </a:moveTo>
                  <a:cubicBezTo>
                    <a:pt x="1272239" y="88607"/>
                    <a:pt x="1317622" y="171683"/>
                    <a:pt x="1326518" y="264313"/>
                  </a:cubicBezTo>
                  <a:cubicBezTo>
                    <a:pt x="1197505" y="300621"/>
                    <a:pt x="1065728" y="323502"/>
                    <a:pt x="933347" y="344271"/>
                  </a:cubicBezTo>
                  <a:cubicBezTo>
                    <a:pt x="801067" y="372785"/>
                    <a:pt x="665772" y="381685"/>
                    <a:pt x="532236" y="402454"/>
                  </a:cubicBezTo>
                  <a:cubicBezTo>
                    <a:pt x="445992" y="415630"/>
                    <a:pt x="361709" y="438209"/>
                    <a:pt x="276622" y="456715"/>
                  </a:cubicBezTo>
                  <a:cubicBezTo>
                    <a:pt x="218975" y="469186"/>
                    <a:pt x="159470" y="471148"/>
                    <a:pt x="104487" y="494180"/>
                  </a:cubicBezTo>
                  <a:cubicBezTo>
                    <a:pt x="99009" y="480803"/>
                    <a:pt x="92526" y="467879"/>
                    <a:pt x="86997" y="454502"/>
                  </a:cubicBezTo>
                  <a:cubicBezTo>
                    <a:pt x="70412" y="415077"/>
                    <a:pt x="58702" y="373891"/>
                    <a:pt x="44479" y="333560"/>
                  </a:cubicBezTo>
                  <a:cubicBezTo>
                    <a:pt x="32618" y="301175"/>
                    <a:pt x="15480" y="270951"/>
                    <a:pt x="0" y="240175"/>
                  </a:cubicBezTo>
                  <a:cubicBezTo>
                    <a:pt x="25029" y="237761"/>
                    <a:pt x="49102" y="228257"/>
                    <a:pt x="73277" y="221669"/>
                  </a:cubicBezTo>
                  <a:cubicBezTo>
                    <a:pt x="102175" y="213472"/>
                    <a:pt x="129918" y="209449"/>
                    <a:pt x="160927" y="203566"/>
                  </a:cubicBezTo>
                  <a:cubicBezTo>
                    <a:pt x="354472" y="168263"/>
                    <a:pt x="549575" y="142013"/>
                    <a:pt x="743522" y="109225"/>
                  </a:cubicBezTo>
                  <a:cubicBezTo>
                    <a:pt x="913294" y="81265"/>
                    <a:pt x="1084172" y="54713"/>
                    <a:pt x="1247763" y="0"/>
                  </a:cubicBezTo>
                  <a:close/>
                </a:path>
              </a:pathLst>
            </a:custGeom>
            <a:solidFill>
              <a:srgbClr val="E03E26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883D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p24"/>
          <p:cNvSpPr txBox="1"/>
          <p:nvPr/>
        </p:nvSpPr>
        <p:spPr>
          <a:xfrm>
            <a:off x="749063" y="513339"/>
            <a:ext cx="105826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ru-RU" sz="4800" kern="0" spc="-150" dirty="0">
                <a:solidFill>
                  <a:srgbClr val="883DF8"/>
                </a:solidFill>
                <a:latin typeface="Luckiest Guy"/>
                <a:ea typeface="Luckiest Guy"/>
                <a:cs typeface="Luckiest Guy"/>
                <a:sym typeface="Luckiest Guy"/>
              </a:rPr>
              <a:t>ДЕЛАЙ ТАК</a:t>
            </a:r>
            <a:r>
              <a:rPr lang="ru-RU" sz="4800" kern="0" spc="-150" dirty="0">
                <a:solidFill>
                  <a:srgbClr val="C00000"/>
                </a:solidFill>
                <a:latin typeface="Luckiest Guy"/>
                <a:ea typeface="Luckiest Guy"/>
                <a:cs typeface="Luckiest Guy"/>
                <a:sym typeface="Luckiest Guy"/>
              </a:rPr>
              <a:t>,</a:t>
            </a:r>
            <a:r>
              <a:rPr lang="ru-RU" sz="4800" kern="0" spc="-150" dirty="0">
                <a:solidFill>
                  <a:srgbClr val="883DF8"/>
                </a:solidFill>
                <a:latin typeface="Luckiest Guy"/>
                <a:ea typeface="Luckiest Guy"/>
                <a:cs typeface="Luckiest Guy"/>
                <a:sym typeface="Luckiest Guy"/>
              </a:rPr>
              <a:t> ЧТОБЫ ПЕДАГОГ </a:t>
            </a:r>
            <a:r>
              <a:rPr lang="ru-RU" sz="4800" b="1" kern="0" spc="-150" dirty="0" smtClean="0">
                <a:solidFill>
                  <a:srgbClr val="C00000"/>
                </a:solidFill>
                <a:latin typeface="Luckiest Guy"/>
                <a:ea typeface="Luckiest Guy"/>
                <a:cs typeface="Luckiest Guy"/>
                <a:sym typeface="Luckiest Guy"/>
              </a:rPr>
              <a:t>УЧИЛСЯ.</a:t>
            </a:r>
            <a:endParaRPr sz="800" b="1" kern="0" spc="-150" dirty="0">
              <a:solidFill>
                <a:srgbClr val="C000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99" name="Google Shape;699;p24"/>
          <p:cNvSpPr txBox="1"/>
          <p:nvPr/>
        </p:nvSpPr>
        <p:spPr>
          <a:xfrm>
            <a:off x="1479741" y="4329333"/>
            <a:ext cx="2893222" cy="78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20000"/>
              </a:lnSpc>
              <a:buClr>
                <a:srgbClr val="000000"/>
              </a:buClr>
            </a:pPr>
            <a:r>
              <a:rPr lang="ru-RU" sz="2133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Групповое наставничество: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24"/>
          <p:cNvSpPr txBox="1"/>
          <p:nvPr/>
        </p:nvSpPr>
        <p:spPr>
          <a:xfrm>
            <a:off x="1338899" y="5126942"/>
            <a:ext cx="2101486" cy="49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ru-RU" sz="1600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 наставник – 5 наставляемых.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24"/>
          <p:cNvSpPr/>
          <p:nvPr/>
        </p:nvSpPr>
        <p:spPr>
          <a:xfrm>
            <a:off x="9974476" y="-1458156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4581674" y="3683250"/>
                </a:moveTo>
                <a:cubicBezTo>
                  <a:pt x="4565945" y="3523489"/>
                  <a:pt x="4501179" y="3376878"/>
                  <a:pt x="4432506" y="3233759"/>
                </a:cubicBezTo>
                <a:cubicBezTo>
                  <a:pt x="4343067" y="3011840"/>
                  <a:pt x="4264423" y="2786735"/>
                  <a:pt x="4229984" y="2548581"/>
                </a:cubicBezTo>
                <a:cubicBezTo>
                  <a:pt x="4195236" y="2309401"/>
                  <a:pt x="4208086" y="2069193"/>
                  <a:pt x="4277170" y="1836280"/>
                </a:cubicBezTo>
                <a:cubicBezTo>
                  <a:pt x="4338441" y="1618675"/>
                  <a:pt x="4416469" y="1402200"/>
                  <a:pt x="4409478" y="1172780"/>
                </a:cubicBezTo>
                <a:cubicBezTo>
                  <a:pt x="4409478" y="1070450"/>
                  <a:pt x="4371852" y="971408"/>
                  <a:pt x="4325488" y="881510"/>
                </a:cubicBezTo>
                <a:cubicBezTo>
                  <a:pt x="4278095" y="794283"/>
                  <a:pt x="4211273" y="718460"/>
                  <a:pt x="4139105" y="650857"/>
                </a:cubicBezTo>
                <a:cubicBezTo>
                  <a:pt x="4075161" y="592397"/>
                  <a:pt x="4007003" y="534965"/>
                  <a:pt x="3965059" y="457704"/>
                </a:cubicBezTo>
                <a:cubicBezTo>
                  <a:pt x="3893302" y="278319"/>
                  <a:pt x="3888265" y="244209"/>
                  <a:pt x="3718331" y="134071"/>
                </a:cubicBezTo>
                <a:cubicBezTo>
                  <a:pt x="3692219" y="113934"/>
                  <a:pt x="3659424" y="89995"/>
                  <a:pt x="3628995" y="74995"/>
                </a:cubicBezTo>
                <a:cubicBezTo>
                  <a:pt x="3618200" y="68830"/>
                  <a:pt x="3607509" y="61947"/>
                  <a:pt x="3595378" y="58659"/>
                </a:cubicBezTo>
                <a:cubicBezTo>
                  <a:pt x="3579546" y="54138"/>
                  <a:pt x="3562583" y="64618"/>
                  <a:pt x="3559294" y="80646"/>
                </a:cubicBezTo>
                <a:cubicBezTo>
                  <a:pt x="3226210" y="-10383"/>
                  <a:pt x="2859305" y="-43157"/>
                  <a:pt x="2531054" y="83111"/>
                </a:cubicBezTo>
                <a:cubicBezTo>
                  <a:pt x="2369858" y="146913"/>
                  <a:pt x="2229017" y="254483"/>
                  <a:pt x="2103494" y="372532"/>
                </a:cubicBezTo>
                <a:cubicBezTo>
                  <a:pt x="1948878" y="531267"/>
                  <a:pt x="1835691" y="729556"/>
                  <a:pt x="1763729" y="938428"/>
                </a:cubicBezTo>
                <a:cubicBezTo>
                  <a:pt x="1713047" y="1088327"/>
                  <a:pt x="1768766" y="1215417"/>
                  <a:pt x="1632243" y="1331206"/>
                </a:cubicBezTo>
                <a:cubicBezTo>
                  <a:pt x="1527692" y="1414529"/>
                  <a:pt x="1406075" y="1464358"/>
                  <a:pt x="1286515" y="1524461"/>
                </a:cubicBezTo>
                <a:cubicBezTo>
                  <a:pt x="1163151" y="1580250"/>
                  <a:pt x="1043385" y="1641894"/>
                  <a:pt x="922180" y="1702409"/>
                </a:cubicBezTo>
                <a:cubicBezTo>
                  <a:pt x="775788" y="1776690"/>
                  <a:pt x="631040" y="1857342"/>
                  <a:pt x="501508" y="1958747"/>
                </a:cubicBezTo>
                <a:cubicBezTo>
                  <a:pt x="385751" y="2054501"/>
                  <a:pt x="282125" y="2166078"/>
                  <a:pt x="192378" y="2286387"/>
                </a:cubicBezTo>
                <a:cubicBezTo>
                  <a:pt x="40743" y="2498238"/>
                  <a:pt x="-11584" y="2768549"/>
                  <a:pt x="2089" y="3025401"/>
                </a:cubicBezTo>
                <a:cubicBezTo>
                  <a:pt x="17304" y="3201704"/>
                  <a:pt x="68191" y="3380268"/>
                  <a:pt x="166163" y="3528831"/>
                </a:cubicBezTo>
                <a:cubicBezTo>
                  <a:pt x="299808" y="3731539"/>
                  <a:pt x="499863" y="3875067"/>
                  <a:pt x="720171" y="3971335"/>
                </a:cubicBezTo>
                <a:cubicBezTo>
                  <a:pt x="920329" y="4056610"/>
                  <a:pt x="1139403" y="4087022"/>
                  <a:pt x="1354776" y="4106542"/>
                </a:cubicBezTo>
                <a:cubicBezTo>
                  <a:pt x="1538383" y="4122981"/>
                  <a:pt x="1725177" y="4117946"/>
                  <a:pt x="1904878" y="4163974"/>
                </a:cubicBezTo>
                <a:cubicBezTo>
                  <a:pt x="2041504" y="4204660"/>
                  <a:pt x="2185017" y="4247297"/>
                  <a:pt x="2294914" y="4342127"/>
                </a:cubicBezTo>
                <a:cubicBezTo>
                  <a:pt x="2441512" y="4476923"/>
                  <a:pt x="2538764" y="4654356"/>
                  <a:pt x="2668091" y="4804152"/>
                </a:cubicBezTo>
                <a:cubicBezTo>
                  <a:pt x="2863417" y="5015798"/>
                  <a:pt x="3148902" y="5137854"/>
                  <a:pt x="3436649" y="5136108"/>
                </a:cubicBezTo>
                <a:cubicBezTo>
                  <a:pt x="3547780" y="5142067"/>
                  <a:pt x="3657471" y="5121005"/>
                  <a:pt x="3763976" y="5090902"/>
                </a:cubicBezTo>
                <a:cubicBezTo>
                  <a:pt x="3834396" y="5071895"/>
                  <a:pt x="3905639" y="5051963"/>
                  <a:pt x="3970096" y="5017031"/>
                </a:cubicBezTo>
                <a:cubicBezTo>
                  <a:pt x="4094386" y="4947989"/>
                  <a:pt x="4186806" y="4836721"/>
                  <a:pt x="4281282" y="4733056"/>
                </a:cubicBezTo>
                <a:cubicBezTo>
                  <a:pt x="4361778" y="4641308"/>
                  <a:pt x="4442067" y="4547197"/>
                  <a:pt x="4492646" y="4435005"/>
                </a:cubicBezTo>
                <a:cubicBezTo>
                  <a:pt x="4601104" y="4201886"/>
                  <a:pt x="4617758" y="3935171"/>
                  <a:pt x="4581674" y="3683250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24"/>
          <p:cNvSpPr/>
          <p:nvPr/>
        </p:nvSpPr>
        <p:spPr>
          <a:xfrm>
            <a:off x="9974476" y="-1458156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3436649" y="5136108"/>
                </a:moveTo>
                <a:cubicBezTo>
                  <a:pt x="3148902" y="5137854"/>
                  <a:pt x="2863417" y="5015798"/>
                  <a:pt x="2668091" y="4804152"/>
                </a:cubicBezTo>
                <a:cubicBezTo>
                  <a:pt x="2538764" y="4654356"/>
                  <a:pt x="2441512" y="4476923"/>
                  <a:pt x="2294914" y="4342127"/>
                </a:cubicBezTo>
                <a:cubicBezTo>
                  <a:pt x="2185017" y="4247297"/>
                  <a:pt x="2041504" y="4204660"/>
                  <a:pt x="1904878" y="4163974"/>
                </a:cubicBezTo>
                <a:cubicBezTo>
                  <a:pt x="1725177" y="4117946"/>
                  <a:pt x="1538383" y="4122981"/>
                  <a:pt x="1354776" y="4106542"/>
                </a:cubicBezTo>
                <a:cubicBezTo>
                  <a:pt x="1139403" y="4087022"/>
                  <a:pt x="920329" y="4056610"/>
                  <a:pt x="720171" y="3971335"/>
                </a:cubicBezTo>
                <a:cubicBezTo>
                  <a:pt x="499863" y="3875067"/>
                  <a:pt x="299808" y="3731539"/>
                  <a:pt x="166163" y="3528831"/>
                </a:cubicBezTo>
                <a:cubicBezTo>
                  <a:pt x="68191" y="3380268"/>
                  <a:pt x="17304" y="3201704"/>
                  <a:pt x="2089" y="3025401"/>
                </a:cubicBezTo>
                <a:cubicBezTo>
                  <a:pt x="-11584" y="2768549"/>
                  <a:pt x="40743" y="2498238"/>
                  <a:pt x="192378" y="2286387"/>
                </a:cubicBezTo>
                <a:cubicBezTo>
                  <a:pt x="282125" y="2166078"/>
                  <a:pt x="385751" y="2054501"/>
                  <a:pt x="501508" y="1958747"/>
                </a:cubicBezTo>
                <a:cubicBezTo>
                  <a:pt x="631040" y="1857342"/>
                  <a:pt x="775788" y="1776690"/>
                  <a:pt x="922180" y="1702409"/>
                </a:cubicBezTo>
                <a:cubicBezTo>
                  <a:pt x="1043385" y="1641894"/>
                  <a:pt x="1163151" y="1580250"/>
                  <a:pt x="1286515" y="1524461"/>
                </a:cubicBezTo>
                <a:cubicBezTo>
                  <a:pt x="1406075" y="1464358"/>
                  <a:pt x="1527692" y="1414529"/>
                  <a:pt x="1632243" y="1331206"/>
                </a:cubicBezTo>
                <a:cubicBezTo>
                  <a:pt x="1768766" y="1215417"/>
                  <a:pt x="1713047" y="1088327"/>
                  <a:pt x="1763729" y="938428"/>
                </a:cubicBezTo>
                <a:cubicBezTo>
                  <a:pt x="1835691" y="729556"/>
                  <a:pt x="1948878" y="531267"/>
                  <a:pt x="2103494" y="372532"/>
                </a:cubicBezTo>
                <a:cubicBezTo>
                  <a:pt x="2229017" y="254483"/>
                  <a:pt x="2369858" y="146913"/>
                  <a:pt x="2531054" y="83111"/>
                </a:cubicBezTo>
                <a:cubicBezTo>
                  <a:pt x="2859305" y="-43157"/>
                  <a:pt x="3226210" y="-10383"/>
                  <a:pt x="3559294" y="80646"/>
                </a:cubicBezTo>
                <a:cubicBezTo>
                  <a:pt x="3562583" y="64618"/>
                  <a:pt x="3579546" y="54138"/>
                  <a:pt x="3595378" y="58659"/>
                </a:cubicBezTo>
                <a:cubicBezTo>
                  <a:pt x="3607509" y="61947"/>
                  <a:pt x="3618200" y="68830"/>
                  <a:pt x="3628995" y="74995"/>
                </a:cubicBezTo>
                <a:cubicBezTo>
                  <a:pt x="3659424" y="89995"/>
                  <a:pt x="3692219" y="113934"/>
                  <a:pt x="3718331" y="134071"/>
                </a:cubicBezTo>
                <a:cubicBezTo>
                  <a:pt x="3888265" y="244209"/>
                  <a:pt x="3893302" y="278319"/>
                  <a:pt x="3965059" y="457704"/>
                </a:cubicBezTo>
                <a:cubicBezTo>
                  <a:pt x="4007003" y="534965"/>
                  <a:pt x="4075161" y="592397"/>
                  <a:pt x="4139105" y="650857"/>
                </a:cubicBezTo>
                <a:cubicBezTo>
                  <a:pt x="4211273" y="718460"/>
                  <a:pt x="4278095" y="794283"/>
                  <a:pt x="4325488" y="881510"/>
                </a:cubicBezTo>
                <a:cubicBezTo>
                  <a:pt x="4371852" y="971408"/>
                  <a:pt x="4409478" y="1070450"/>
                  <a:pt x="4409478" y="1172780"/>
                </a:cubicBezTo>
                <a:cubicBezTo>
                  <a:pt x="4416469" y="1402200"/>
                  <a:pt x="4338441" y="1618675"/>
                  <a:pt x="4277170" y="1836280"/>
                </a:cubicBezTo>
                <a:cubicBezTo>
                  <a:pt x="4208086" y="2069193"/>
                  <a:pt x="4195236" y="2309401"/>
                  <a:pt x="4229984" y="2548581"/>
                </a:cubicBezTo>
                <a:cubicBezTo>
                  <a:pt x="4264423" y="2786735"/>
                  <a:pt x="4343067" y="3011840"/>
                  <a:pt x="4432506" y="3233759"/>
                </a:cubicBezTo>
                <a:cubicBezTo>
                  <a:pt x="4501179" y="3376878"/>
                  <a:pt x="4565945" y="3523489"/>
                  <a:pt x="4581674" y="3683250"/>
                </a:cubicBezTo>
                <a:cubicBezTo>
                  <a:pt x="4617758" y="3935171"/>
                  <a:pt x="4601104" y="4201886"/>
                  <a:pt x="4492646" y="4435005"/>
                </a:cubicBezTo>
                <a:cubicBezTo>
                  <a:pt x="4442067" y="4547197"/>
                  <a:pt x="4361778" y="4641308"/>
                  <a:pt x="4281282" y="4733056"/>
                </a:cubicBezTo>
                <a:cubicBezTo>
                  <a:pt x="4186806" y="4836721"/>
                  <a:pt x="4094386" y="4947989"/>
                  <a:pt x="3970096" y="5017031"/>
                </a:cubicBezTo>
                <a:cubicBezTo>
                  <a:pt x="3905639" y="5051963"/>
                  <a:pt x="3834396" y="5071895"/>
                  <a:pt x="3763976" y="5090902"/>
                </a:cubicBezTo>
                <a:cubicBezTo>
                  <a:pt x="3657471" y="5121005"/>
                  <a:pt x="3547780" y="5142067"/>
                  <a:pt x="3436649" y="5136108"/>
                </a:cubicBezTo>
                <a:close/>
                <a:moveTo>
                  <a:pt x="3395425" y="5076312"/>
                </a:moveTo>
                <a:cubicBezTo>
                  <a:pt x="3516630" y="5085867"/>
                  <a:pt x="3637013" y="5067990"/>
                  <a:pt x="3753181" y="5033367"/>
                </a:cubicBezTo>
                <a:cubicBezTo>
                  <a:pt x="3917666" y="4995866"/>
                  <a:pt x="4026638" y="4927338"/>
                  <a:pt x="4139002" y="4801995"/>
                </a:cubicBezTo>
                <a:cubicBezTo>
                  <a:pt x="4370619" y="4559732"/>
                  <a:pt x="4500048" y="4394319"/>
                  <a:pt x="4534590" y="4049110"/>
                </a:cubicBezTo>
                <a:cubicBezTo>
                  <a:pt x="4550730" y="3861506"/>
                  <a:pt x="4534590" y="3668353"/>
                  <a:pt x="4479179" y="3488146"/>
                </a:cubicBezTo>
                <a:cubicBezTo>
                  <a:pt x="4443712" y="3385302"/>
                  <a:pt x="4389740" y="3290267"/>
                  <a:pt x="4350572" y="3188965"/>
                </a:cubicBezTo>
                <a:cubicBezTo>
                  <a:pt x="4312843" y="3089203"/>
                  <a:pt x="4280049" y="2987387"/>
                  <a:pt x="4246226" y="2886188"/>
                </a:cubicBezTo>
                <a:cubicBezTo>
                  <a:pt x="4159152" y="2598411"/>
                  <a:pt x="4122965" y="2287414"/>
                  <a:pt x="4180740" y="1990391"/>
                </a:cubicBezTo>
                <a:cubicBezTo>
                  <a:pt x="4219909" y="1777923"/>
                  <a:pt x="4307497" y="1576962"/>
                  <a:pt x="4338955" y="1363056"/>
                </a:cubicBezTo>
                <a:cubicBezTo>
                  <a:pt x="4349030" y="1281685"/>
                  <a:pt x="4354787" y="1205760"/>
                  <a:pt x="4348310" y="1125622"/>
                </a:cubicBezTo>
                <a:cubicBezTo>
                  <a:pt x="4321993" y="939250"/>
                  <a:pt x="4204180" y="781543"/>
                  <a:pt x="4064470" y="661439"/>
                </a:cubicBezTo>
                <a:cubicBezTo>
                  <a:pt x="4012657" y="617055"/>
                  <a:pt x="3965573" y="566301"/>
                  <a:pt x="3927433" y="509588"/>
                </a:cubicBezTo>
                <a:cubicBezTo>
                  <a:pt x="3888265" y="446403"/>
                  <a:pt x="3875312" y="370580"/>
                  <a:pt x="3835218" y="307805"/>
                </a:cubicBezTo>
                <a:cubicBezTo>
                  <a:pt x="3801704" y="257668"/>
                  <a:pt x="3745265" y="225407"/>
                  <a:pt x="3698181" y="190578"/>
                </a:cubicBezTo>
                <a:cubicBezTo>
                  <a:pt x="3667648" y="169825"/>
                  <a:pt x="3638555" y="144242"/>
                  <a:pt x="3604527" y="128728"/>
                </a:cubicBezTo>
                <a:cubicBezTo>
                  <a:pt x="3401079" y="67700"/>
                  <a:pt x="3187351" y="42323"/>
                  <a:pt x="2975370" y="46022"/>
                </a:cubicBezTo>
                <a:cubicBezTo>
                  <a:pt x="2809651" y="50440"/>
                  <a:pt x="2644754" y="84241"/>
                  <a:pt x="2493942" y="153900"/>
                </a:cubicBezTo>
                <a:cubicBezTo>
                  <a:pt x="2279288" y="265476"/>
                  <a:pt x="2088382" y="430272"/>
                  <a:pt x="1965121" y="639966"/>
                </a:cubicBezTo>
                <a:cubicBezTo>
                  <a:pt x="1904569" y="744967"/>
                  <a:pt x="1846177" y="853667"/>
                  <a:pt x="1813177" y="970792"/>
                </a:cubicBezTo>
                <a:cubicBezTo>
                  <a:pt x="1793747" y="1034696"/>
                  <a:pt x="1792102" y="1102197"/>
                  <a:pt x="1786140" y="1167026"/>
                </a:cubicBezTo>
                <a:cubicBezTo>
                  <a:pt x="1770719" y="1304185"/>
                  <a:pt x="1658047" y="1399837"/>
                  <a:pt x="1542290" y="1459529"/>
                </a:cubicBezTo>
                <a:cubicBezTo>
                  <a:pt x="1258964" y="1612305"/>
                  <a:pt x="956824" y="1730148"/>
                  <a:pt x="684087" y="1902445"/>
                </a:cubicBezTo>
                <a:cubicBezTo>
                  <a:pt x="565863" y="1972822"/>
                  <a:pt x="461723" y="2063234"/>
                  <a:pt x="369405" y="2164845"/>
                </a:cubicBezTo>
                <a:cubicBezTo>
                  <a:pt x="279658" y="2261216"/>
                  <a:pt x="195256" y="2365703"/>
                  <a:pt x="145705" y="2488889"/>
                </a:cubicBezTo>
                <a:cubicBezTo>
                  <a:pt x="16481" y="2803687"/>
                  <a:pt x="26042" y="3182595"/>
                  <a:pt x="201836" y="3477666"/>
                </a:cubicBezTo>
                <a:cubicBezTo>
                  <a:pt x="341957" y="3696915"/>
                  <a:pt x="554555" y="3843321"/>
                  <a:pt x="793161" y="3938561"/>
                </a:cubicBezTo>
                <a:cubicBezTo>
                  <a:pt x="1005348" y="4014487"/>
                  <a:pt x="1235113" y="4040994"/>
                  <a:pt x="1458402" y="4055686"/>
                </a:cubicBezTo>
                <a:cubicBezTo>
                  <a:pt x="1634710" y="4065241"/>
                  <a:pt x="1814000" y="4070891"/>
                  <a:pt x="1983420" y="4125755"/>
                </a:cubicBezTo>
                <a:cubicBezTo>
                  <a:pt x="2095578" y="4163974"/>
                  <a:pt x="2211232" y="4201578"/>
                  <a:pt x="2305811" y="4275345"/>
                </a:cubicBezTo>
                <a:cubicBezTo>
                  <a:pt x="2471016" y="4410450"/>
                  <a:pt x="2572895" y="4603808"/>
                  <a:pt x="2710549" y="4763981"/>
                </a:cubicBezTo>
                <a:cubicBezTo>
                  <a:pt x="2885417" y="4952818"/>
                  <a:pt x="3137594" y="5069429"/>
                  <a:pt x="3395425" y="5076312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24"/>
          <p:cNvSpPr/>
          <p:nvPr/>
        </p:nvSpPr>
        <p:spPr>
          <a:xfrm>
            <a:off x="10013043" y="-1427653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4"/>
          <p:cNvSpPr/>
          <p:nvPr/>
        </p:nvSpPr>
        <p:spPr>
          <a:xfrm>
            <a:off x="11129970" y="5198340"/>
            <a:ext cx="2184173" cy="2439810"/>
          </a:xfrm>
          <a:custGeom>
            <a:avLst/>
            <a:gdLst/>
            <a:ahLst/>
            <a:cxnLst/>
            <a:rect l="l" t="t" r="r" b="b"/>
            <a:pathLst>
              <a:path w="3276260" h="3659715" extrusionOk="0">
                <a:moveTo>
                  <a:pt x="3264014" y="2623971"/>
                </a:moveTo>
                <a:cubicBezTo>
                  <a:pt x="3252808" y="2510155"/>
                  <a:pt x="3206669" y="2405709"/>
                  <a:pt x="3157746" y="2303751"/>
                </a:cubicBezTo>
                <a:cubicBezTo>
                  <a:pt x="3094029" y="2145653"/>
                  <a:pt x="3038002" y="1985287"/>
                  <a:pt x="3013467" y="1815625"/>
                </a:cubicBezTo>
                <a:cubicBezTo>
                  <a:pt x="2988713" y="1645232"/>
                  <a:pt x="2997867" y="1474106"/>
                  <a:pt x="3047083" y="1308177"/>
                </a:cubicBezTo>
                <a:cubicBezTo>
                  <a:pt x="3090733" y="1153154"/>
                  <a:pt x="3146320" y="998936"/>
                  <a:pt x="3141340" y="835496"/>
                </a:cubicBezTo>
                <a:cubicBezTo>
                  <a:pt x="3141340" y="762595"/>
                  <a:pt x="3114535" y="692037"/>
                  <a:pt x="3081505" y="627993"/>
                </a:cubicBezTo>
                <a:cubicBezTo>
                  <a:pt x="3047742" y="565852"/>
                  <a:pt x="3000138" y="511836"/>
                  <a:pt x="2948725" y="463674"/>
                </a:cubicBezTo>
                <a:cubicBezTo>
                  <a:pt x="2903171" y="422028"/>
                  <a:pt x="2854614" y="381113"/>
                  <a:pt x="2824733" y="326071"/>
                </a:cubicBezTo>
                <a:cubicBezTo>
                  <a:pt x="2773613" y="198276"/>
                  <a:pt x="2770025" y="173976"/>
                  <a:pt x="2648963" y="95513"/>
                </a:cubicBezTo>
                <a:cubicBezTo>
                  <a:pt x="2630360" y="81167"/>
                  <a:pt x="2606997" y="64113"/>
                  <a:pt x="2585319" y="53427"/>
                </a:cubicBezTo>
                <a:cubicBezTo>
                  <a:pt x="2577629" y="49035"/>
                  <a:pt x="2570012" y="44131"/>
                  <a:pt x="2561370" y="41789"/>
                </a:cubicBezTo>
                <a:cubicBezTo>
                  <a:pt x="2550092" y="38569"/>
                  <a:pt x="2538007" y="46034"/>
                  <a:pt x="2535664" y="57452"/>
                </a:cubicBezTo>
                <a:cubicBezTo>
                  <a:pt x="2298373" y="-7397"/>
                  <a:pt x="2036987" y="-30745"/>
                  <a:pt x="1803139" y="59209"/>
                </a:cubicBezTo>
                <a:cubicBezTo>
                  <a:pt x="1688302" y="104662"/>
                  <a:pt x="1587966" y="181295"/>
                  <a:pt x="1498543" y="265394"/>
                </a:cubicBezTo>
                <a:cubicBezTo>
                  <a:pt x="1388393" y="378478"/>
                  <a:pt x="1307758" y="519740"/>
                  <a:pt x="1256492" y="668542"/>
                </a:cubicBezTo>
                <a:cubicBezTo>
                  <a:pt x="1220385" y="775331"/>
                  <a:pt x="1260080" y="865871"/>
                  <a:pt x="1162820" y="948360"/>
                </a:cubicBezTo>
                <a:cubicBezTo>
                  <a:pt x="1088338" y="1007719"/>
                  <a:pt x="1001697" y="1043218"/>
                  <a:pt x="916522" y="1086036"/>
                </a:cubicBezTo>
                <a:cubicBezTo>
                  <a:pt x="828636" y="1125780"/>
                  <a:pt x="743314" y="1169696"/>
                  <a:pt x="656967" y="1212806"/>
                </a:cubicBezTo>
                <a:cubicBezTo>
                  <a:pt x="552676" y="1265725"/>
                  <a:pt x="449557" y="1323182"/>
                  <a:pt x="357277" y="1395423"/>
                </a:cubicBezTo>
                <a:cubicBezTo>
                  <a:pt x="274812" y="1463639"/>
                  <a:pt x="200988" y="1543127"/>
                  <a:pt x="137051" y="1628836"/>
                </a:cubicBezTo>
                <a:cubicBezTo>
                  <a:pt x="29025" y="1779761"/>
                  <a:pt x="-8253" y="1972332"/>
                  <a:pt x="1488" y="2155315"/>
                </a:cubicBezTo>
                <a:cubicBezTo>
                  <a:pt x="12327" y="2280914"/>
                  <a:pt x="48580" y="2408124"/>
                  <a:pt x="118376" y="2513961"/>
                </a:cubicBezTo>
                <a:cubicBezTo>
                  <a:pt x="213585" y="2658371"/>
                  <a:pt x="356106" y="2760622"/>
                  <a:pt x="513054" y="2829204"/>
                </a:cubicBezTo>
                <a:cubicBezTo>
                  <a:pt x="655648" y="2889955"/>
                  <a:pt x="811718" y="2911620"/>
                  <a:pt x="965151" y="2925526"/>
                </a:cubicBezTo>
                <a:cubicBezTo>
                  <a:pt x="1095954" y="2937237"/>
                  <a:pt x="1229027" y="2933651"/>
                  <a:pt x="1357047" y="2966441"/>
                </a:cubicBezTo>
                <a:cubicBezTo>
                  <a:pt x="1454380" y="2995426"/>
                  <a:pt x="1556620" y="3025801"/>
                  <a:pt x="1634911" y="3093358"/>
                </a:cubicBezTo>
                <a:cubicBezTo>
                  <a:pt x="1739349" y="3189388"/>
                  <a:pt x="1808632" y="3315792"/>
                  <a:pt x="1900765" y="3422508"/>
                </a:cubicBezTo>
                <a:cubicBezTo>
                  <a:pt x="2039917" y="3573286"/>
                  <a:pt x="2243298" y="3660239"/>
                  <a:pt x="2448291" y="3658995"/>
                </a:cubicBezTo>
                <a:cubicBezTo>
                  <a:pt x="2527461" y="3663240"/>
                  <a:pt x="2605606" y="3648236"/>
                  <a:pt x="2681480" y="3626790"/>
                </a:cubicBezTo>
                <a:cubicBezTo>
                  <a:pt x="2731648" y="3613249"/>
                  <a:pt x="2782402" y="3599050"/>
                  <a:pt x="2828322" y="3574164"/>
                </a:cubicBezTo>
                <a:cubicBezTo>
                  <a:pt x="2916866" y="3524978"/>
                  <a:pt x="2982707" y="3445710"/>
                  <a:pt x="3050013" y="3371858"/>
                </a:cubicBezTo>
                <a:cubicBezTo>
                  <a:pt x="3107358" y="3306497"/>
                  <a:pt x="3164557" y="3239452"/>
                  <a:pt x="3200590" y="3159525"/>
                </a:cubicBezTo>
                <a:cubicBezTo>
                  <a:pt x="3277856" y="2993450"/>
                  <a:pt x="3289720" y="2803440"/>
                  <a:pt x="3264014" y="2623971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24"/>
          <p:cNvSpPr/>
          <p:nvPr/>
        </p:nvSpPr>
        <p:spPr>
          <a:xfrm>
            <a:off x="11129969" y="5219189"/>
            <a:ext cx="2184173" cy="2439810"/>
          </a:xfrm>
          <a:custGeom>
            <a:avLst/>
            <a:gdLst/>
            <a:ahLst/>
            <a:cxnLst/>
            <a:rect l="l" t="t" r="r" b="b"/>
            <a:pathLst>
              <a:path w="3276260" h="3659715" extrusionOk="0">
                <a:moveTo>
                  <a:pt x="2448291" y="3658995"/>
                </a:moveTo>
                <a:cubicBezTo>
                  <a:pt x="2243298" y="3660239"/>
                  <a:pt x="2039917" y="3573286"/>
                  <a:pt x="1900765" y="3422508"/>
                </a:cubicBezTo>
                <a:cubicBezTo>
                  <a:pt x="1808632" y="3315792"/>
                  <a:pt x="1739349" y="3189388"/>
                  <a:pt x="1634911" y="3093358"/>
                </a:cubicBezTo>
                <a:cubicBezTo>
                  <a:pt x="1556620" y="3025801"/>
                  <a:pt x="1454380" y="2995426"/>
                  <a:pt x="1357047" y="2966441"/>
                </a:cubicBezTo>
                <a:cubicBezTo>
                  <a:pt x="1229027" y="2933651"/>
                  <a:pt x="1095954" y="2937237"/>
                  <a:pt x="965151" y="2925526"/>
                </a:cubicBezTo>
                <a:cubicBezTo>
                  <a:pt x="811718" y="2911620"/>
                  <a:pt x="655648" y="2889955"/>
                  <a:pt x="513054" y="2829204"/>
                </a:cubicBezTo>
                <a:cubicBezTo>
                  <a:pt x="356106" y="2760622"/>
                  <a:pt x="213585" y="2658371"/>
                  <a:pt x="118376" y="2513961"/>
                </a:cubicBezTo>
                <a:cubicBezTo>
                  <a:pt x="48580" y="2408124"/>
                  <a:pt x="12327" y="2280914"/>
                  <a:pt x="1488" y="2155315"/>
                </a:cubicBezTo>
                <a:cubicBezTo>
                  <a:pt x="-8253" y="1972332"/>
                  <a:pt x="29025" y="1779761"/>
                  <a:pt x="137051" y="1628836"/>
                </a:cubicBezTo>
                <a:cubicBezTo>
                  <a:pt x="200988" y="1543127"/>
                  <a:pt x="274812" y="1463639"/>
                  <a:pt x="357277" y="1395423"/>
                </a:cubicBezTo>
                <a:cubicBezTo>
                  <a:pt x="449557" y="1323182"/>
                  <a:pt x="552676" y="1265725"/>
                  <a:pt x="656967" y="1212806"/>
                </a:cubicBezTo>
                <a:cubicBezTo>
                  <a:pt x="743314" y="1169696"/>
                  <a:pt x="828636" y="1125780"/>
                  <a:pt x="916522" y="1086036"/>
                </a:cubicBezTo>
                <a:cubicBezTo>
                  <a:pt x="1001697" y="1043218"/>
                  <a:pt x="1088338" y="1007719"/>
                  <a:pt x="1162820" y="948360"/>
                </a:cubicBezTo>
                <a:cubicBezTo>
                  <a:pt x="1260080" y="865871"/>
                  <a:pt x="1220385" y="775331"/>
                  <a:pt x="1256492" y="668542"/>
                </a:cubicBezTo>
                <a:cubicBezTo>
                  <a:pt x="1307758" y="519740"/>
                  <a:pt x="1388393" y="378478"/>
                  <a:pt x="1498543" y="265394"/>
                </a:cubicBezTo>
                <a:cubicBezTo>
                  <a:pt x="1587966" y="181295"/>
                  <a:pt x="1688302" y="104662"/>
                  <a:pt x="1803139" y="59209"/>
                </a:cubicBezTo>
                <a:cubicBezTo>
                  <a:pt x="2036987" y="-30745"/>
                  <a:pt x="2298373" y="-7397"/>
                  <a:pt x="2535664" y="57452"/>
                </a:cubicBezTo>
                <a:cubicBezTo>
                  <a:pt x="2538007" y="46034"/>
                  <a:pt x="2550092" y="38569"/>
                  <a:pt x="2561370" y="41789"/>
                </a:cubicBezTo>
                <a:cubicBezTo>
                  <a:pt x="2570012" y="44131"/>
                  <a:pt x="2577629" y="49035"/>
                  <a:pt x="2585319" y="53427"/>
                </a:cubicBezTo>
                <a:cubicBezTo>
                  <a:pt x="2606997" y="64113"/>
                  <a:pt x="2630360" y="81167"/>
                  <a:pt x="2648963" y="95513"/>
                </a:cubicBezTo>
                <a:cubicBezTo>
                  <a:pt x="2770025" y="173976"/>
                  <a:pt x="2773613" y="198276"/>
                  <a:pt x="2824733" y="326071"/>
                </a:cubicBezTo>
                <a:cubicBezTo>
                  <a:pt x="2854614" y="381113"/>
                  <a:pt x="2903171" y="422028"/>
                  <a:pt x="2948725" y="463674"/>
                </a:cubicBezTo>
                <a:cubicBezTo>
                  <a:pt x="3000138" y="511836"/>
                  <a:pt x="3047742" y="565852"/>
                  <a:pt x="3081505" y="627993"/>
                </a:cubicBezTo>
                <a:cubicBezTo>
                  <a:pt x="3114535" y="692037"/>
                  <a:pt x="3141340" y="762595"/>
                  <a:pt x="3141340" y="835496"/>
                </a:cubicBezTo>
                <a:cubicBezTo>
                  <a:pt x="3146320" y="998936"/>
                  <a:pt x="3090733" y="1153154"/>
                  <a:pt x="3047083" y="1308177"/>
                </a:cubicBezTo>
                <a:cubicBezTo>
                  <a:pt x="2997867" y="1474106"/>
                  <a:pt x="2988713" y="1645232"/>
                  <a:pt x="3013467" y="1815625"/>
                </a:cubicBezTo>
                <a:cubicBezTo>
                  <a:pt x="3038002" y="1985287"/>
                  <a:pt x="3094029" y="2145653"/>
                  <a:pt x="3157746" y="2303751"/>
                </a:cubicBezTo>
                <a:cubicBezTo>
                  <a:pt x="3206669" y="2405709"/>
                  <a:pt x="3252808" y="2510155"/>
                  <a:pt x="3264014" y="2623971"/>
                </a:cubicBezTo>
                <a:cubicBezTo>
                  <a:pt x="3289720" y="2803440"/>
                  <a:pt x="3277856" y="2993450"/>
                  <a:pt x="3200590" y="3159525"/>
                </a:cubicBezTo>
                <a:cubicBezTo>
                  <a:pt x="3164557" y="3239452"/>
                  <a:pt x="3107358" y="3306497"/>
                  <a:pt x="3050013" y="3371858"/>
                </a:cubicBezTo>
                <a:cubicBezTo>
                  <a:pt x="2982707" y="3445710"/>
                  <a:pt x="2916866" y="3524978"/>
                  <a:pt x="2828322" y="3574164"/>
                </a:cubicBezTo>
                <a:cubicBezTo>
                  <a:pt x="2782402" y="3599050"/>
                  <a:pt x="2731648" y="3613249"/>
                  <a:pt x="2681480" y="3626790"/>
                </a:cubicBezTo>
                <a:cubicBezTo>
                  <a:pt x="2605606" y="3648236"/>
                  <a:pt x="2527461" y="3663240"/>
                  <a:pt x="2448291" y="3658995"/>
                </a:cubicBezTo>
                <a:close/>
                <a:moveTo>
                  <a:pt x="2418923" y="3616397"/>
                </a:moveTo>
                <a:cubicBezTo>
                  <a:pt x="2505270" y="3623204"/>
                  <a:pt x="2591031" y="3610468"/>
                  <a:pt x="2673790" y="3585802"/>
                </a:cubicBezTo>
                <a:cubicBezTo>
                  <a:pt x="2790971" y="3559086"/>
                  <a:pt x="2868603" y="3510267"/>
                  <a:pt x="2948652" y="3420971"/>
                </a:cubicBezTo>
                <a:cubicBezTo>
                  <a:pt x="3113656" y="3248381"/>
                  <a:pt x="3205863" y="3130541"/>
                  <a:pt x="3230471" y="2884612"/>
                </a:cubicBezTo>
                <a:cubicBezTo>
                  <a:pt x="3241969" y="2750961"/>
                  <a:pt x="3230471" y="2613358"/>
                  <a:pt x="3190996" y="2484977"/>
                </a:cubicBezTo>
                <a:cubicBezTo>
                  <a:pt x="3165729" y="2411710"/>
                  <a:pt x="3127279" y="2344007"/>
                  <a:pt x="3099375" y="2271838"/>
                </a:cubicBezTo>
                <a:cubicBezTo>
                  <a:pt x="3072497" y="2200768"/>
                  <a:pt x="3049134" y="2128233"/>
                  <a:pt x="3025039" y="2056138"/>
                </a:cubicBezTo>
                <a:cubicBezTo>
                  <a:pt x="2963006" y="1851124"/>
                  <a:pt x="2937227" y="1629568"/>
                  <a:pt x="2978386" y="1417967"/>
                </a:cubicBezTo>
                <a:cubicBezTo>
                  <a:pt x="3006290" y="1266603"/>
                  <a:pt x="3068689" y="1123438"/>
                  <a:pt x="3091099" y="971049"/>
                </a:cubicBezTo>
                <a:cubicBezTo>
                  <a:pt x="3098276" y="913080"/>
                  <a:pt x="3102378" y="858991"/>
                  <a:pt x="3097764" y="801900"/>
                </a:cubicBezTo>
                <a:cubicBezTo>
                  <a:pt x="3079015" y="669128"/>
                  <a:pt x="2995084" y="556776"/>
                  <a:pt x="2895554" y="471213"/>
                </a:cubicBezTo>
                <a:cubicBezTo>
                  <a:pt x="2858642" y="439594"/>
                  <a:pt x="2825099" y="403436"/>
                  <a:pt x="2797928" y="363034"/>
                </a:cubicBezTo>
                <a:cubicBezTo>
                  <a:pt x="2770025" y="318020"/>
                  <a:pt x="2760797" y="264003"/>
                  <a:pt x="2732234" y="219282"/>
                </a:cubicBezTo>
                <a:cubicBezTo>
                  <a:pt x="2708358" y="183564"/>
                  <a:pt x="2668151" y="160582"/>
                  <a:pt x="2634608" y="135769"/>
                </a:cubicBezTo>
                <a:cubicBezTo>
                  <a:pt x="2612856" y="120984"/>
                  <a:pt x="2592130" y="102759"/>
                  <a:pt x="2567888" y="91707"/>
                </a:cubicBezTo>
                <a:cubicBezTo>
                  <a:pt x="2422951" y="48230"/>
                  <a:pt x="2270689" y="30151"/>
                  <a:pt x="2119673" y="32786"/>
                </a:cubicBezTo>
                <a:cubicBezTo>
                  <a:pt x="2001613" y="35934"/>
                  <a:pt x="1884140" y="60014"/>
                  <a:pt x="1776700" y="109639"/>
                </a:cubicBezTo>
                <a:cubicBezTo>
                  <a:pt x="1623779" y="189127"/>
                  <a:pt x="1487777" y="306529"/>
                  <a:pt x="1399965" y="455916"/>
                </a:cubicBezTo>
                <a:cubicBezTo>
                  <a:pt x="1356827" y="530719"/>
                  <a:pt x="1315228" y="608158"/>
                  <a:pt x="1291719" y="691598"/>
                </a:cubicBezTo>
                <a:cubicBezTo>
                  <a:pt x="1277877" y="737124"/>
                  <a:pt x="1276705" y="785212"/>
                  <a:pt x="1272457" y="831397"/>
                </a:cubicBezTo>
                <a:cubicBezTo>
                  <a:pt x="1261472" y="929110"/>
                  <a:pt x="1181203" y="997253"/>
                  <a:pt x="1098737" y="1039778"/>
                </a:cubicBezTo>
                <a:cubicBezTo>
                  <a:pt x="896894" y="1148616"/>
                  <a:pt x="681648" y="1232569"/>
                  <a:pt x="487348" y="1355314"/>
                </a:cubicBezTo>
                <a:cubicBezTo>
                  <a:pt x="403124" y="1405451"/>
                  <a:pt x="328934" y="1469861"/>
                  <a:pt x="263167" y="1542249"/>
                </a:cubicBezTo>
                <a:cubicBezTo>
                  <a:pt x="199230" y="1610904"/>
                  <a:pt x="139102" y="1685342"/>
                  <a:pt x="103801" y="1773100"/>
                </a:cubicBezTo>
                <a:cubicBezTo>
                  <a:pt x="11741" y="1997364"/>
                  <a:pt x="18552" y="2267300"/>
                  <a:pt x="143789" y="2477511"/>
                </a:cubicBezTo>
                <a:cubicBezTo>
                  <a:pt x="243612" y="2633705"/>
                  <a:pt x="395068" y="2738006"/>
                  <a:pt x="565053" y="2805856"/>
                </a:cubicBezTo>
                <a:cubicBezTo>
                  <a:pt x="716216" y="2859945"/>
                  <a:pt x="879903" y="2878829"/>
                  <a:pt x="1038975" y="2889296"/>
                </a:cubicBezTo>
                <a:cubicBezTo>
                  <a:pt x="1164578" y="2896103"/>
                  <a:pt x="1292305" y="2900128"/>
                  <a:pt x="1413001" y="2939214"/>
                </a:cubicBezTo>
                <a:cubicBezTo>
                  <a:pt x="1492903" y="2966441"/>
                  <a:pt x="1575296" y="2993230"/>
                  <a:pt x="1642675" y="3045783"/>
                </a:cubicBezTo>
                <a:cubicBezTo>
                  <a:pt x="1760368" y="3142032"/>
                  <a:pt x="1832947" y="3279781"/>
                  <a:pt x="1931012" y="3393889"/>
                </a:cubicBezTo>
                <a:cubicBezTo>
                  <a:pt x="2055589" y="3528419"/>
                  <a:pt x="2235242" y="3611493"/>
                  <a:pt x="2418923" y="3616397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4"/>
          <p:cNvSpPr/>
          <p:nvPr/>
        </p:nvSpPr>
        <p:spPr>
          <a:xfrm>
            <a:off x="11316771" y="4173507"/>
            <a:ext cx="2128995" cy="2390445"/>
          </a:xfrm>
          <a:custGeom>
            <a:avLst/>
            <a:gdLst/>
            <a:ahLst/>
            <a:cxnLst/>
            <a:rect l="l" t="t" r="r" b="b"/>
            <a:pathLst>
              <a:path w="3193493" h="3585667" extrusionOk="0">
                <a:moveTo>
                  <a:pt x="3149781" y="2452454"/>
                </a:moveTo>
                <a:cubicBezTo>
                  <a:pt x="3189256" y="2580835"/>
                  <a:pt x="3200755" y="2718438"/>
                  <a:pt x="3189256" y="2852088"/>
                </a:cubicBezTo>
                <a:cubicBezTo>
                  <a:pt x="3164648" y="3098018"/>
                  <a:pt x="3072442" y="3215859"/>
                  <a:pt x="2907437" y="3388448"/>
                </a:cubicBezTo>
                <a:cubicBezTo>
                  <a:pt x="2827388" y="3477744"/>
                  <a:pt x="2749756" y="3526564"/>
                  <a:pt x="2632576" y="3553279"/>
                </a:cubicBezTo>
                <a:cubicBezTo>
                  <a:pt x="2549817" y="3577945"/>
                  <a:pt x="2464055" y="3590608"/>
                  <a:pt x="2377708" y="3583874"/>
                </a:cubicBezTo>
                <a:cubicBezTo>
                  <a:pt x="2193954" y="3578897"/>
                  <a:pt x="2014375" y="3495896"/>
                  <a:pt x="1889651" y="3361367"/>
                </a:cubicBezTo>
                <a:cubicBezTo>
                  <a:pt x="1791585" y="3247258"/>
                  <a:pt x="1719007" y="3109509"/>
                  <a:pt x="1601314" y="3013260"/>
                </a:cubicBezTo>
                <a:cubicBezTo>
                  <a:pt x="1533935" y="2960707"/>
                  <a:pt x="1451542" y="2933919"/>
                  <a:pt x="1371640" y="2906691"/>
                </a:cubicBezTo>
                <a:cubicBezTo>
                  <a:pt x="1251017" y="2867606"/>
                  <a:pt x="1123217" y="2863580"/>
                  <a:pt x="997614" y="2856773"/>
                </a:cubicBezTo>
                <a:cubicBezTo>
                  <a:pt x="838468" y="2846306"/>
                  <a:pt x="674855" y="2827422"/>
                  <a:pt x="523692" y="2773333"/>
                </a:cubicBezTo>
                <a:cubicBezTo>
                  <a:pt x="353707" y="2705410"/>
                  <a:pt x="202178" y="2601182"/>
                  <a:pt x="102428" y="2444988"/>
                </a:cubicBezTo>
                <a:cubicBezTo>
                  <a:pt x="-22809" y="2234704"/>
                  <a:pt x="-29620" y="1964841"/>
                  <a:pt x="62440" y="1740577"/>
                </a:cubicBezTo>
                <a:cubicBezTo>
                  <a:pt x="97741" y="1652819"/>
                  <a:pt x="157942" y="1578381"/>
                  <a:pt x="221806" y="1509726"/>
                </a:cubicBezTo>
                <a:cubicBezTo>
                  <a:pt x="287573" y="1437338"/>
                  <a:pt x="361763" y="1372928"/>
                  <a:pt x="445987" y="1322791"/>
                </a:cubicBezTo>
                <a:cubicBezTo>
                  <a:pt x="640287" y="1200119"/>
                  <a:pt x="855606" y="1116166"/>
                  <a:pt x="1057376" y="1007255"/>
                </a:cubicBezTo>
                <a:cubicBezTo>
                  <a:pt x="1139842" y="964730"/>
                  <a:pt x="1220111" y="896587"/>
                  <a:pt x="1231096" y="798874"/>
                </a:cubicBezTo>
                <a:cubicBezTo>
                  <a:pt x="1235344" y="752689"/>
                  <a:pt x="1236516" y="704601"/>
                  <a:pt x="1250358" y="659075"/>
                </a:cubicBezTo>
                <a:cubicBezTo>
                  <a:pt x="1273867" y="575635"/>
                  <a:pt x="1315466" y="498196"/>
                  <a:pt x="1358603" y="423393"/>
                </a:cubicBezTo>
                <a:cubicBezTo>
                  <a:pt x="1446342" y="274006"/>
                  <a:pt x="1582418" y="156604"/>
                  <a:pt x="1735339" y="77116"/>
                </a:cubicBezTo>
                <a:cubicBezTo>
                  <a:pt x="1842852" y="27491"/>
                  <a:pt x="1960252" y="3411"/>
                  <a:pt x="2078312" y="263"/>
                </a:cubicBezTo>
                <a:cubicBezTo>
                  <a:pt x="2229328" y="-2445"/>
                  <a:pt x="2381590" y="15634"/>
                  <a:pt x="2526527" y="59184"/>
                </a:cubicBezTo>
                <a:cubicBezTo>
                  <a:pt x="2550769" y="70236"/>
                  <a:pt x="2571495" y="88461"/>
                  <a:pt x="2593247" y="103246"/>
                </a:cubicBezTo>
                <a:cubicBezTo>
                  <a:pt x="2626790" y="127985"/>
                  <a:pt x="2666997" y="151041"/>
                  <a:pt x="2690873" y="186686"/>
                </a:cubicBezTo>
                <a:cubicBezTo>
                  <a:pt x="2719436" y="231407"/>
                  <a:pt x="2728664" y="285424"/>
                  <a:pt x="2756567" y="330511"/>
                </a:cubicBezTo>
                <a:cubicBezTo>
                  <a:pt x="2783812" y="370840"/>
                  <a:pt x="2817281" y="407071"/>
                  <a:pt x="2854193" y="438690"/>
                </a:cubicBezTo>
                <a:cubicBezTo>
                  <a:pt x="2953650" y="524253"/>
                  <a:pt x="3037654" y="636605"/>
                  <a:pt x="3056403" y="769377"/>
                </a:cubicBezTo>
                <a:cubicBezTo>
                  <a:pt x="3061017" y="826468"/>
                  <a:pt x="3056916" y="880558"/>
                  <a:pt x="3049738" y="938526"/>
                </a:cubicBezTo>
                <a:cubicBezTo>
                  <a:pt x="3027327" y="1090915"/>
                  <a:pt x="2964929" y="1234081"/>
                  <a:pt x="2937025" y="1385444"/>
                </a:cubicBezTo>
                <a:cubicBezTo>
                  <a:pt x="2895866" y="1597045"/>
                  <a:pt x="2921645" y="1818601"/>
                  <a:pt x="2983678" y="2023615"/>
                </a:cubicBezTo>
                <a:cubicBezTo>
                  <a:pt x="3007700" y="2095710"/>
                  <a:pt x="3031063" y="2168245"/>
                  <a:pt x="3058014" y="2239316"/>
                </a:cubicBezTo>
                <a:cubicBezTo>
                  <a:pt x="3086064" y="2311484"/>
                  <a:pt x="3124514" y="2379188"/>
                  <a:pt x="3149781" y="2452454"/>
                </a:cubicBezTo>
                <a:close/>
              </a:path>
            </a:pathLst>
          </a:custGeom>
          <a:solidFill>
            <a:srgbClr val="883DF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4"/>
          <p:cNvSpPr/>
          <p:nvPr/>
        </p:nvSpPr>
        <p:spPr>
          <a:xfrm rot="2457769">
            <a:off x="-1995945" y="-1889743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4581674" y="3683250"/>
                </a:moveTo>
                <a:cubicBezTo>
                  <a:pt x="4565945" y="3523489"/>
                  <a:pt x="4501179" y="3376878"/>
                  <a:pt x="4432506" y="3233759"/>
                </a:cubicBezTo>
                <a:cubicBezTo>
                  <a:pt x="4343067" y="3011840"/>
                  <a:pt x="4264423" y="2786735"/>
                  <a:pt x="4229984" y="2548581"/>
                </a:cubicBezTo>
                <a:cubicBezTo>
                  <a:pt x="4195236" y="2309401"/>
                  <a:pt x="4208086" y="2069193"/>
                  <a:pt x="4277170" y="1836280"/>
                </a:cubicBezTo>
                <a:cubicBezTo>
                  <a:pt x="4338441" y="1618675"/>
                  <a:pt x="4416469" y="1402200"/>
                  <a:pt x="4409478" y="1172780"/>
                </a:cubicBezTo>
                <a:cubicBezTo>
                  <a:pt x="4409478" y="1070450"/>
                  <a:pt x="4371852" y="971408"/>
                  <a:pt x="4325488" y="881510"/>
                </a:cubicBezTo>
                <a:cubicBezTo>
                  <a:pt x="4278095" y="794283"/>
                  <a:pt x="4211273" y="718460"/>
                  <a:pt x="4139105" y="650857"/>
                </a:cubicBezTo>
                <a:cubicBezTo>
                  <a:pt x="4075161" y="592397"/>
                  <a:pt x="4007003" y="534965"/>
                  <a:pt x="3965059" y="457704"/>
                </a:cubicBezTo>
                <a:cubicBezTo>
                  <a:pt x="3893302" y="278319"/>
                  <a:pt x="3888265" y="244209"/>
                  <a:pt x="3718331" y="134071"/>
                </a:cubicBezTo>
                <a:cubicBezTo>
                  <a:pt x="3692219" y="113934"/>
                  <a:pt x="3659424" y="89995"/>
                  <a:pt x="3628995" y="74995"/>
                </a:cubicBezTo>
                <a:cubicBezTo>
                  <a:pt x="3618200" y="68830"/>
                  <a:pt x="3607509" y="61947"/>
                  <a:pt x="3595378" y="58659"/>
                </a:cubicBezTo>
                <a:cubicBezTo>
                  <a:pt x="3579546" y="54138"/>
                  <a:pt x="3562583" y="64618"/>
                  <a:pt x="3559294" y="80646"/>
                </a:cubicBezTo>
                <a:cubicBezTo>
                  <a:pt x="3226210" y="-10383"/>
                  <a:pt x="2859305" y="-43157"/>
                  <a:pt x="2531054" y="83111"/>
                </a:cubicBezTo>
                <a:cubicBezTo>
                  <a:pt x="2369858" y="146913"/>
                  <a:pt x="2229017" y="254483"/>
                  <a:pt x="2103494" y="372532"/>
                </a:cubicBezTo>
                <a:cubicBezTo>
                  <a:pt x="1948878" y="531267"/>
                  <a:pt x="1835691" y="729556"/>
                  <a:pt x="1763729" y="938428"/>
                </a:cubicBezTo>
                <a:cubicBezTo>
                  <a:pt x="1713047" y="1088327"/>
                  <a:pt x="1768766" y="1215417"/>
                  <a:pt x="1632243" y="1331206"/>
                </a:cubicBezTo>
                <a:cubicBezTo>
                  <a:pt x="1527692" y="1414529"/>
                  <a:pt x="1406075" y="1464358"/>
                  <a:pt x="1286515" y="1524461"/>
                </a:cubicBezTo>
                <a:cubicBezTo>
                  <a:pt x="1163151" y="1580250"/>
                  <a:pt x="1043385" y="1641894"/>
                  <a:pt x="922180" y="1702409"/>
                </a:cubicBezTo>
                <a:cubicBezTo>
                  <a:pt x="775788" y="1776690"/>
                  <a:pt x="631040" y="1857342"/>
                  <a:pt x="501508" y="1958747"/>
                </a:cubicBezTo>
                <a:cubicBezTo>
                  <a:pt x="385751" y="2054501"/>
                  <a:pt x="282125" y="2166078"/>
                  <a:pt x="192378" y="2286387"/>
                </a:cubicBezTo>
                <a:cubicBezTo>
                  <a:pt x="40743" y="2498238"/>
                  <a:pt x="-11584" y="2768549"/>
                  <a:pt x="2089" y="3025401"/>
                </a:cubicBezTo>
                <a:cubicBezTo>
                  <a:pt x="17304" y="3201704"/>
                  <a:pt x="68191" y="3380268"/>
                  <a:pt x="166163" y="3528831"/>
                </a:cubicBezTo>
                <a:cubicBezTo>
                  <a:pt x="299808" y="3731539"/>
                  <a:pt x="499863" y="3875067"/>
                  <a:pt x="720171" y="3971335"/>
                </a:cubicBezTo>
                <a:cubicBezTo>
                  <a:pt x="920329" y="4056610"/>
                  <a:pt x="1139403" y="4087022"/>
                  <a:pt x="1354776" y="4106542"/>
                </a:cubicBezTo>
                <a:cubicBezTo>
                  <a:pt x="1538383" y="4122981"/>
                  <a:pt x="1725177" y="4117946"/>
                  <a:pt x="1904878" y="4163974"/>
                </a:cubicBezTo>
                <a:cubicBezTo>
                  <a:pt x="2041504" y="4204660"/>
                  <a:pt x="2185017" y="4247297"/>
                  <a:pt x="2294914" y="4342127"/>
                </a:cubicBezTo>
                <a:cubicBezTo>
                  <a:pt x="2441512" y="4476923"/>
                  <a:pt x="2538764" y="4654356"/>
                  <a:pt x="2668091" y="4804152"/>
                </a:cubicBezTo>
                <a:cubicBezTo>
                  <a:pt x="2863417" y="5015798"/>
                  <a:pt x="3148902" y="5137854"/>
                  <a:pt x="3436649" y="5136108"/>
                </a:cubicBezTo>
                <a:cubicBezTo>
                  <a:pt x="3547780" y="5142067"/>
                  <a:pt x="3657471" y="5121005"/>
                  <a:pt x="3763976" y="5090902"/>
                </a:cubicBezTo>
                <a:cubicBezTo>
                  <a:pt x="3834396" y="5071895"/>
                  <a:pt x="3905639" y="5051963"/>
                  <a:pt x="3970096" y="5017031"/>
                </a:cubicBezTo>
                <a:cubicBezTo>
                  <a:pt x="4094386" y="4947989"/>
                  <a:pt x="4186806" y="4836721"/>
                  <a:pt x="4281282" y="4733056"/>
                </a:cubicBezTo>
                <a:cubicBezTo>
                  <a:pt x="4361778" y="4641308"/>
                  <a:pt x="4442067" y="4547197"/>
                  <a:pt x="4492646" y="4435005"/>
                </a:cubicBezTo>
                <a:cubicBezTo>
                  <a:pt x="4601104" y="4201886"/>
                  <a:pt x="4617758" y="3935171"/>
                  <a:pt x="4581674" y="3683250"/>
                </a:cubicBezTo>
                <a:close/>
              </a:path>
            </a:pathLst>
          </a:custGeom>
          <a:solidFill>
            <a:srgbClr val="FF4F6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24"/>
          <p:cNvSpPr/>
          <p:nvPr/>
        </p:nvSpPr>
        <p:spPr>
          <a:xfrm rot="2457769">
            <a:off x="-1995945" y="-1889743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3436649" y="5136108"/>
                </a:moveTo>
                <a:cubicBezTo>
                  <a:pt x="3148902" y="5137854"/>
                  <a:pt x="2863417" y="5015798"/>
                  <a:pt x="2668091" y="4804152"/>
                </a:cubicBezTo>
                <a:cubicBezTo>
                  <a:pt x="2538764" y="4654356"/>
                  <a:pt x="2441512" y="4476923"/>
                  <a:pt x="2294914" y="4342127"/>
                </a:cubicBezTo>
                <a:cubicBezTo>
                  <a:pt x="2185017" y="4247297"/>
                  <a:pt x="2041504" y="4204660"/>
                  <a:pt x="1904878" y="4163974"/>
                </a:cubicBezTo>
                <a:cubicBezTo>
                  <a:pt x="1725177" y="4117946"/>
                  <a:pt x="1538383" y="4122981"/>
                  <a:pt x="1354776" y="4106542"/>
                </a:cubicBezTo>
                <a:cubicBezTo>
                  <a:pt x="1139403" y="4087022"/>
                  <a:pt x="920329" y="4056610"/>
                  <a:pt x="720171" y="3971335"/>
                </a:cubicBezTo>
                <a:cubicBezTo>
                  <a:pt x="499863" y="3875067"/>
                  <a:pt x="299808" y="3731539"/>
                  <a:pt x="166163" y="3528831"/>
                </a:cubicBezTo>
                <a:cubicBezTo>
                  <a:pt x="68191" y="3380268"/>
                  <a:pt x="17304" y="3201704"/>
                  <a:pt x="2089" y="3025401"/>
                </a:cubicBezTo>
                <a:cubicBezTo>
                  <a:pt x="-11584" y="2768549"/>
                  <a:pt x="40743" y="2498238"/>
                  <a:pt x="192378" y="2286387"/>
                </a:cubicBezTo>
                <a:cubicBezTo>
                  <a:pt x="282125" y="2166078"/>
                  <a:pt x="385751" y="2054501"/>
                  <a:pt x="501508" y="1958747"/>
                </a:cubicBezTo>
                <a:cubicBezTo>
                  <a:pt x="631040" y="1857342"/>
                  <a:pt x="775788" y="1776690"/>
                  <a:pt x="922180" y="1702409"/>
                </a:cubicBezTo>
                <a:cubicBezTo>
                  <a:pt x="1043385" y="1641894"/>
                  <a:pt x="1163151" y="1580250"/>
                  <a:pt x="1286515" y="1524461"/>
                </a:cubicBezTo>
                <a:cubicBezTo>
                  <a:pt x="1406075" y="1464358"/>
                  <a:pt x="1527692" y="1414529"/>
                  <a:pt x="1632243" y="1331206"/>
                </a:cubicBezTo>
                <a:cubicBezTo>
                  <a:pt x="1768766" y="1215417"/>
                  <a:pt x="1713047" y="1088327"/>
                  <a:pt x="1763729" y="938428"/>
                </a:cubicBezTo>
                <a:cubicBezTo>
                  <a:pt x="1835691" y="729556"/>
                  <a:pt x="1948878" y="531267"/>
                  <a:pt x="2103494" y="372532"/>
                </a:cubicBezTo>
                <a:cubicBezTo>
                  <a:pt x="2229017" y="254483"/>
                  <a:pt x="2369858" y="146913"/>
                  <a:pt x="2531054" y="83111"/>
                </a:cubicBezTo>
                <a:cubicBezTo>
                  <a:pt x="2859305" y="-43157"/>
                  <a:pt x="3226210" y="-10383"/>
                  <a:pt x="3559294" y="80646"/>
                </a:cubicBezTo>
                <a:cubicBezTo>
                  <a:pt x="3562583" y="64618"/>
                  <a:pt x="3579546" y="54138"/>
                  <a:pt x="3595378" y="58659"/>
                </a:cubicBezTo>
                <a:cubicBezTo>
                  <a:pt x="3607509" y="61947"/>
                  <a:pt x="3618200" y="68830"/>
                  <a:pt x="3628995" y="74995"/>
                </a:cubicBezTo>
                <a:cubicBezTo>
                  <a:pt x="3659424" y="89995"/>
                  <a:pt x="3692219" y="113934"/>
                  <a:pt x="3718331" y="134071"/>
                </a:cubicBezTo>
                <a:cubicBezTo>
                  <a:pt x="3888265" y="244209"/>
                  <a:pt x="3893302" y="278319"/>
                  <a:pt x="3965059" y="457704"/>
                </a:cubicBezTo>
                <a:cubicBezTo>
                  <a:pt x="4007003" y="534965"/>
                  <a:pt x="4075161" y="592397"/>
                  <a:pt x="4139105" y="650857"/>
                </a:cubicBezTo>
                <a:cubicBezTo>
                  <a:pt x="4211273" y="718460"/>
                  <a:pt x="4278095" y="794283"/>
                  <a:pt x="4325488" y="881510"/>
                </a:cubicBezTo>
                <a:cubicBezTo>
                  <a:pt x="4371852" y="971408"/>
                  <a:pt x="4409478" y="1070450"/>
                  <a:pt x="4409478" y="1172780"/>
                </a:cubicBezTo>
                <a:cubicBezTo>
                  <a:pt x="4416469" y="1402200"/>
                  <a:pt x="4338441" y="1618675"/>
                  <a:pt x="4277170" y="1836280"/>
                </a:cubicBezTo>
                <a:cubicBezTo>
                  <a:pt x="4208086" y="2069193"/>
                  <a:pt x="4195236" y="2309401"/>
                  <a:pt x="4229984" y="2548581"/>
                </a:cubicBezTo>
                <a:cubicBezTo>
                  <a:pt x="4264423" y="2786735"/>
                  <a:pt x="4343067" y="3011840"/>
                  <a:pt x="4432506" y="3233759"/>
                </a:cubicBezTo>
                <a:cubicBezTo>
                  <a:pt x="4501179" y="3376878"/>
                  <a:pt x="4565945" y="3523489"/>
                  <a:pt x="4581674" y="3683250"/>
                </a:cubicBezTo>
                <a:cubicBezTo>
                  <a:pt x="4617758" y="3935171"/>
                  <a:pt x="4601104" y="4201886"/>
                  <a:pt x="4492646" y="4435005"/>
                </a:cubicBezTo>
                <a:cubicBezTo>
                  <a:pt x="4442067" y="4547197"/>
                  <a:pt x="4361778" y="4641308"/>
                  <a:pt x="4281282" y="4733056"/>
                </a:cubicBezTo>
                <a:cubicBezTo>
                  <a:pt x="4186806" y="4836721"/>
                  <a:pt x="4094386" y="4947989"/>
                  <a:pt x="3970096" y="5017031"/>
                </a:cubicBezTo>
                <a:cubicBezTo>
                  <a:pt x="3905639" y="5051963"/>
                  <a:pt x="3834396" y="5071895"/>
                  <a:pt x="3763976" y="5090902"/>
                </a:cubicBezTo>
                <a:cubicBezTo>
                  <a:pt x="3657471" y="5121005"/>
                  <a:pt x="3547780" y="5142067"/>
                  <a:pt x="3436649" y="5136108"/>
                </a:cubicBezTo>
                <a:close/>
                <a:moveTo>
                  <a:pt x="3395425" y="5076312"/>
                </a:moveTo>
                <a:cubicBezTo>
                  <a:pt x="3516630" y="5085867"/>
                  <a:pt x="3637013" y="5067990"/>
                  <a:pt x="3753181" y="5033367"/>
                </a:cubicBezTo>
                <a:cubicBezTo>
                  <a:pt x="3917666" y="4995866"/>
                  <a:pt x="4026638" y="4927338"/>
                  <a:pt x="4139002" y="4801995"/>
                </a:cubicBezTo>
                <a:cubicBezTo>
                  <a:pt x="4370619" y="4559732"/>
                  <a:pt x="4500048" y="4394319"/>
                  <a:pt x="4534590" y="4049110"/>
                </a:cubicBezTo>
                <a:cubicBezTo>
                  <a:pt x="4550730" y="3861506"/>
                  <a:pt x="4534590" y="3668353"/>
                  <a:pt x="4479179" y="3488146"/>
                </a:cubicBezTo>
                <a:cubicBezTo>
                  <a:pt x="4443712" y="3385302"/>
                  <a:pt x="4389740" y="3290267"/>
                  <a:pt x="4350572" y="3188965"/>
                </a:cubicBezTo>
                <a:cubicBezTo>
                  <a:pt x="4312843" y="3089203"/>
                  <a:pt x="4280049" y="2987387"/>
                  <a:pt x="4246226" y="2886188"/>
                </a:cubicBezTo>
                <a:cubicBezTo>
                  <a:pt x="4159152" y="2598411"/>
                  <a:pt x="4122965" y="2287414"/>
                  <a:pt x="4180740" y="1990391"/>
                </a:cubicBezTo>
                <a:cubicBezTo>
                  <a:pt x="4219909" y="1777923"/>
                  <a:pt x="4307497" y="1576962"/>
                  <a:pt x="4338955" y="1363056"/>
                </a:cubicBezTo>
                <a:cubicBezTo>
                  <a:pt x="4349030" y="1281685"/>
                  <a:pt x="4354787" y="1205760"/>
                  <a:pt x="4348310" y="1125622"/>
                </a:cubicBezTo>
                <a:cubicBezTo>
                  <a:pt x="4321993" y="939250"/>
                  <a:pt x="4204180" y="781543"/>
                  <a:pt x="4064470" y="661439"/>
                </a:cubicBezTo>
                <a:cubicBezTo>
                  <a:pt x="4012657" y="617055"/>
                  <a:pt x="3965573" y="566301"/>
                  <a:pt x="3927433" y="509588"/>
                </a:cubicBezTo>
                <a:cubicBezTo>
                  <a:pt x="3888265" y="446403"/>
                  <a:pt x="3875312" y="370580"/>
                  <a:pt x="3835218" y="307805"/>
                </a:cubicBezTo>
                <a:cubicBezTo>
                  <a:pt x="3801704" y="257668"/>
                  <a:pt x="3745265" y="225407"/>
                  <a:pt x="3698181" y="190578"/>
                </a:cubicBezTo>
                <a:cubicBezTo>
                  <a:pt x="3667648" y="169825"/>
                  <a:pt x="3638555" y="144242"/>
                  <a:pt x="3604527" y="128728"/>
                </a:cubicBezTo>
                <a:cubicBezTo>
                  <a:pt x="3401079" y="67700"/>
                  <a:pt x="3187351" y="42323"/>
                  <a:pt x="2975370" y="46022"/>
                </a:cubicBezTo>
                <a:cubicBezTo>
                  <a:pt x="2809651" y="50440"/>
                  <a:pt x="2644754" y="84241"/>
                  <a:pt x="2493942" y="153900"/>
                </a:cubicBezTo>
                <a:cubicBezTo>
                  <a:pt x="2279288" y="265476"/>
                  <a:pt x="2088382" y="430272"/>
                  <a:pt x="1965121" y="639966"/>
                </a:cubicBezTo>
                <a:cubicBezTo>
                  <a:pt x="1904569" y="744967"/>
                  <a:pt x="1846177" y="853667"/>
                  <a:pt x="1813177" y="970792"/>
                </a:cubicBezTo>
                <a:cubicBezTo>
                  <a:pt x="1793747" y="1034696"/>
                  <a:pt x="1792102" y="1102197"/>
                  <a:pt x="1786140" y="1167026"/>
                </a:cubicBezTo>
                <a:cubicBezTo>
                  <a:pt x="1770719" y="1304185"/>
                  <a:pt x="1658047" y="1399837"/>
                  <a:pt x="1542290" y="1459529"/>
                </a:cubicBezTo>
                <a:cubicBezTo>
                  <a:pt x="1258964" y="1612305"/>
                  <a:pt x="956824" y="1730148"/>
                  <a:pt x="684087" y="1902445"/>
                </a:cubicBezTo>
                <a:cubicBezTo>
                  <a:pt x="565863" y="1972822"/>
                  <a:pt x="461723" y="2063234"/>
                  <a:pt x="369405" y="2164845"/>
                </a:cubicBezTo>
                <a:cubicBezTo>
                  <a:pt x="279658" y="2261216"/>
                  <a:pt x="195256" y="2365703"/>
                  <a:pt x="145705" y="2488889"/>
                </a:cubicBezTo>
                <a:cubicBezTo>
                  <a:pt x="16481" y="2803687"/>
                  <a:pt x="26042" y="3182595"/>
                  <a:pt x="201836" y="3477666"/>
                </a:cubicBezTo>
                <a:cubicBezTo>
                  <a:pt x="341957" y="3696915"/>
                  <a:pt x="554555" y="3843321"/>
                  <a:pt x="793161" y="3938561"/>
                </a:cubicBezTo>
                <a:cubicBezTo>
                  <a:pt x="1005348" y="4014487"/>
                  <a:pt x="1235113" y="4040994"/>
                  <a:pt x="1458402" y="4055686"/>
                </a:cubicBezTo>
                <a:cubicBezTo>
                  <a:pt x="1634710" y="4065241"/>
                  <a:pt x="1814000" y="4070891"/>
                  <a:pt x="1983420" y="4125755"/>
                </a:cubicBezTo>
                <a:cubicBezTo>
                  <a:pt x="2095578" y="4163974"/>
                  <a:pt x="2211232" y="4201578"/>
                  <a:pt x="2305811" y="4275345"/>
                </a:cubicBezTo>
                <a:cubicBezTo>
                  <a:pt x="2471016" y="4410450"/>
                  <a:pt x="2572895" y="4603808"/>
                  <a:pt x="2710549" y="4763981"/>
                </a:cubicBezTo>
                <a:cubicBezTo>
                  <a:pt x="2885417" y="4952818"/>
                  <a:pt x="3137594" y="5069429"/>
                  <a:pt x="3395425" y="5076312"/>
                </a:cubicBezTo>
                <a:close/>
              </a:path>
            </a:pathLst>
          </a:custGeom>
          <a:solidFill>
            <a:srgbClr val="FF4F6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4"/>
          <p:cNvSpPr/>
          <p:nvPr/>
        </p:nvSpPr>
        <p:spPr>
          <a:xfrm rot="2457769">
            <a:off x="-1954623" y="-1858329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FF4F6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4"/>
          <p:cNvSpPr/>
          <p:nvPr/>
        </p:nvSpPr>
        <p:spPr>
          <a:xfrm rot="-1937347">
            <a:off x="-1786338" y="5775216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4581674" y="3683250"/>
                </a:moveTo>
                <a:cubicBezTo>
                  <a:pt x="4565945" y="3523489"/>
                  <a:pt x="4501179" y="3376878"/>
                  <a:pt x="4432506" y="3233759"/>
                </a:cubicBezTo>
                <a:cubicBezTo>
                  <a:pt x="4343067" y="3011840"/>
                  <a:pt x="4264423" y="2786735"/>
                  <a:pt x="4229984" y="2548581"/>
                </a:cubicBezTo>
                <a:cubicBezTo>
                  <a:pt x="4195236" y="2309401"/>
                  <a:pt x="4208086" y="2069193"/>
                  <a:pt x="4277170" y="1836280"/>
                </a:cubicBezTo>
                <a:cubicBezTo>
                  <a:pt x="4338441" y="1618675"/>
                  <a:pt x="4416469" y="1402200"/>
                  <a:pt x="4409478" y="1172780"/>
                </a:cubicBezTo>
                <a:cubicBezTo>
                  <a:pt x="4409478" y="1070450"/>
                  <a:pt x="4371852" y="971408"/>
                  <a:pt x="4325488" y="881510"/>
                </a:cubicBezTo>
                <a:cubicBezTo>
                  <a:pt x="4278095" y="794283"/>
                  <a:pt x="4211273" y="718460"/>
                  <a:pt x="4139105" y="650857"/>
                </a:cubicBezTo>
                <a:cubicBezTo>
                  <a:pt x="4075161" y="592397"/>
                  <a:pt x="4007003" y="534965"/>
                  <a:pt x="3965059" y="457704"/>
                </a:cubicBezTo>
                <a:cubicBezTo>
                  <a:pt x="3893302" y="278319"/>
                  <a:pt x="3888265" y="244209"/>
                  <a:pt x="3718331" y="134071"/>
                </a:cubicBezTo>
                <a:cubicBezTo>
                  <a:pt x="3692219" y="113934"/>
                  <a:pt x="3659424" y="89995"/>
                  <a:pt x="3628995" y="74995"/>
                </a:cubicBezTo>
                <a:cubicBezTo>
                  <a:pt x="3618200" y="68830"/>
                  <a:pt x="3607509" y="61947"/>
                  <a:pt x="3595378" y="58659"/>
                </a:cubicBezTo>
                <a:cubicBezTo>
                  <a:pt x="3579546" y="54138"/>
                  <a:pt x="3562583" y="64618"/>
                  <a:pt x="3559294" y="80646"/>
                </a:cubicBezTo>
                <a:cubicBezTo>
                  <a:pt x="3226210" y="-10383"/>
                  <a:pt x="2859305" y="-43157"/>
                  <a:pt x="2531054" y="83111"/>
                </a:cubicBezTo>
                <a:cubicBezTo>
                  <a:pt x="2369858" y="146913"/>
                  <a:pt x="2229017" y="254483"/>
                  <a:pt x="2103494" y="372532"/>
                </a:cubicBezTo>
                <a:cubicBezTo>
                  <a:pt x="1948878" y="531267"/>
                  <a:pt x="1835691" y="729556"/>
                  <a:pt x="1763729" y="938428"/>
                </a:cubicBezTo>
                <a:cubicBezTo>
                  <a:pt x="1713047" y="1088327"/>
                  <a:pt x="1768766" y="1215417"/>
                  <a:pt x="1632243" y="1331206"/>
                </a:cubicBezTo>
                <a:cubicBezTo>
                  <a:pt x="1527692" y="1414529"/>
                  <a:pt x="1406075" y="1464358"/>
                  <a:pt x="1286515" y="1524461"/>
                </a:cubicBezTo>
                <a:cubicBezTo>
                  <a:pt x="1163151" y="1580250"/>
                  <a:pt x="1043385" y="1641894"/>
                  <a:pt x="922180" y="1702409"/>
                </a:cubicBezTo>
                <a:cubicBezTo>
                  <a:pt x="775788" y="1776690"/>
                  <a:pt x="631040" y="1857342"/>
                  <a:pt x="501508" y="1958747"/>
                </a:cubicBezTo>
                <a:cubicBezTo>
                  <a:pt x="385751" y="2054501"/>
                  <a:pt x="282125" y="2166078"/>
                  <a:pt x="192378" y="2286387"/>
                </a:cubicBezTo>
                <a:cubicBezTo>
                  <a:pt x="40743" y="2498238"/>
                  <a:pt x="-11584" y="2768549"/>
                  <a:pt x="2089" y="3025401"/>
                </a:cubicBezTo>
                <a:cubicBezTo>
                  <a:pt x="17304" y="3201704"/>
                  <a:pt x="68191" y="3380268"/>
                  <a:pt x="166163" y="3528831"/>
                </a:cubicBezTo>
                <a:cubicBezTo>
                  <a:pt x="299808" y="3731539"/>
                  <a:pt x="499863" y="3875067"/>
                  <a:pt x="720171" y="3971335"/>
                </a:cubicBezTo>
                <a:cubicBezTo>
                  <a:pt x="920329" y="4056610"/>
                  <a:pt x="1139403" y="4087022"/>
                  <a:pt x="1354776" y="4106542"/>
                </a:cubicBezTo>
                <a:cubicBezTo>
                  <a:pt x="1538383" y="4122981"/>
                  <a:pt x="1725177" y="4117946"/>
                  <a:pt x="1904878" y="4163974"/>
                </a:cubicBezTo>
                <a:cubicBezTo>
                  <a:pt x="2041504" y="4204660"/>
                  <a:pt x="2185017" y="4247297"/>
                  <a:pt x="2294914" y="4342127"/>
                </a:cubicBezTo>
                <a:cubicBezTo>
                  <a:pt x="2441512" y="4476923"/>
                  <a:pt x="2538764" y="4654356"/>
                  <a:pt x="2668091" y="4804152"/>
                </a:cubicBezTo>
                <a:cubicBezTo>
                  <a:pt x="2863417" y="5015798"/>
                  <a:pt x="3148902" y="5137854"/>
                  <a:pt x="3436649" y="5136108"/>
                </a:cubicBezTo>
                <a:cubicBezTo>
                  <a:pt x="3547780" y="5142067"/>
                  <a:pt x="3657471" y="5121005"/>
                  <a:pt x="3763976" y="5090902"/>
                </a:cubicBezTo>
                <a:cubicBezTo>
                  <a:pt x="3834396" y="5071895"/>
                  <a:pt x="3905639" y="5051963"/>
                  <a:pt x="3970096" y="5017031"/>
                </a:cubicBezTo>
                <a:cubicBezTo>
                  <a:pt x="4094386" y="4947989"/>
                  <a:pt x="4186806" y="4836721"/>
                  <a:pt x="4281282" y="4733056"/>
                </a:cubicBezTo>
                <a:cubicBezTo>
                  <a:pt x="4361778" y="4641308"/>
                  <a:pt x="4442067" y="4547197"/>
                  <a:pt x="4492646" y="4435005"/>
                </a:cubicBezTo>
                <a:cubicBezTo>
                  <a:pt x="4601104" y="4201886"/>
                  <a:pt x="4617758" y="3935171"/>
                  <a:pt x="4581674" y="3683250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4"/>
          <p:cNvSpPr/>
          <p:nvPr/>
        </p:nvSpPr>
        <p:spPr>
          <a:xfrm rot="-1937347">
            <a:off x="-1786338" y="5775216"/>
            <a:ext cx="3065910" cy="3424745"/>
          </a:xfrm>
          <a:custGeom>
            <a:avLst/>
            <a:gdLst/>
            <a:ahLst/>
            <a:cxnLst/>
            <a:rect l="l" t="t" r="r" b="b"/>
            <a:pathLst>
              <a:path w="4598865" h="5137118" extrusionOk="0">
                <a:moveTo>
                  <a:pt x="3436649" y="5136108"/>
                </a:moveTo>
                <a:cubicBezTo>
                  <a:pt x="3148902" y="5137854"/>
                  <a:pt x="2863417" y="5015798"/>
                  <a:pt x="2668091" y="4804152"/>
                </a:cubicBezTo>
                <a:cubicBezTo>
                  <a:pt x="2538764" y="4654356"/>
                  <a:pt x="2441512" y="4476923"/>
                  <a:pt x="2294914" y="4342127"/>
                </a:cubicBezTo>
                <a:cubicBezTo>
                  <a:pt x="2185017" y="4247297"/>
                  <a:pt x="2041504" y="4204660"/>
                  <a:pt x="1904878" y="4163974"/>
                </a:cubicBezTo>
                <a:cubicBezTo>
                  <a:pt x="1725177" y="4117946"/>
                  <a:pt x="1538383" y="4122981"/>
                  <a:pt x="1354776" y="4106542"/>
                </a:cubicBezTo>
                <a:cubicBezTo>
                  <a:pt x="1139403" y="4087022"/>
                  <a:pt x="920329" y="4056610"/>
                  <a:pt x="720171" y="3971335"/>
                </a:cubicBezTo>
                <a:cubicBezTo>
                  <a:pt x="499863" y="3875067"/>
                  <a:pt x="299808" y="3731539"/>
                  <a:pt x="166163" y="3528831"/>
                </a:cubicBezTo>
                <a:cubicBezTo>
                  <a:pt x="68191" y="3380268"/>
                  <a:pt x="17304" y="3201704"/>
                  <a:pt x="2089" y="3025401"/>
                </a:cubicBezTo>
                <a:cubicBezTo>
                  <a:pt x="-11584" y="2768549"/>
                  <a:pt x="40743" y="2498238"/>
                  <a:pt x="192378" y="2286387"/>
                </a:cubicBezTo>
                <a:cubicBezTo>
                  <a:pt x="282125" y="2166078"/>
                  <a:pt x="385751" y="2054501"/>
                  <a:pt x="501508" y="1958747"/>
                </a:cubicBezTo>
                <a:cubicBezTo>
                  <a:pt x="631040" y="1857342"/>
                  <a:pt x="775788" y="1776690"/>
                  <a:pt x="922180" y="1702409"/>
                </a:cubicBezTo>
                <a:cubicBezTo>
                  <a:pt x="1043385" y="1641894"/>
                  <a:pt x="1163151" y="1580250"/>
                  <a:pt x="1286515" y="1524461"/>
                </a:cubicBezTo>
                <a:cubicBezTo>
                  <a:pt x="1406075" y="1464358"/>
                  <a:pt x="1527692" y="1414529"/>
                  <a:pt x="1632243" y="1331206"/>
                </a:cubicBezTo>
                <a:cubicBezTo>
                  <a:pt x="1768766" y="1215417"/>
                  <a:pt x="1713047" y="1088327"/>
                  <a:pt x="1763729" y="938428"/>
                </a:cubicBezTo>
                <a:cubicBezTo>
                  <a:pt x="1835691" y="729556"/>
                  <a:pt x="1948878" y="531267"/>
                  <a:pt x="2103494" y="372532"/>
                </a:cubicBezTo>
                <a:cubicBezTo>
                  <a:pt x="2229017" y="254483"/>
                  <a:pt x="2369858" y="146913"/>
                  <a:pt x="2531054" y="83111"/>
                </a:cubicBezTo>
                <a:cubicBezTo>
                  <a:pt x="2859305" y="-43157"/>
                  <a:pt x="3226210" y="-10383"/>
                  <a:pt x="3559294" y="80646"/>
                </a:cubicBezTo>
                <a:cubicBezTo>
                  <a:pt x="3562583" y="64618"/>
                  <a:pt x="3579546" y="54138"/>
                  <a:pt x="3595378" y="58659"/>
                </a:cubicBezTo>
                <a:cubicBezTo>
                  <a:pt x="3607509" y="61947"/>
                  <a:pt x="3618200" y="68830"/>
                  <a:pt x="3628995" y="74995"/>
                </a:cubicBezTo>
                <a:cubicBezTo>
                  <a:pt x="3659424" y="89995"/>
                  <a:pt x="3692219" y="113934"/>
                  <a:pt x="3718331" y="134071"/>
                </a:cubicBezTo>
                <a:cubicBezTo>
                  <a:pt x="3888265" y="244209"/>
                  <a:pt x="3893302" y="278319"/>
                  <a:pt x="3965059" y="457704"/>
                </a:cubicBezTo>
                <a:cubicBezTo>
                  <a:pt x="4007003" y="534965"/>
                  <a:pt x="4075161" y="592397"/>
                  <a:pt x="4139105" y="650857"/>
                </a:cubicBezTo>
                <a:cubicBezTo>
                  <a:pt x="4211273" y="718460"/>
                  <a:pt x="4278095" y="794283"/>
                  <a:pt x="4325488" y="881510"/>
                </a:cubicBezTo>
                <a:cubicBezTo>
                  <a:pt x="4371852" y="971408"/>
                  <a:pt x="4409478" y="1070450"/>
                  <a:pt x="4409478" y="1172780"/>
                </a:cubicBezTo>
                <a:cubicBezTo>
                  <a:pt x="4416469" y="1402200"/>
                  <a:pt x="4338441" y="1618675"/>
                  <a:pt x="4277170" y="1836280"/>
                </a:cubicBezTo>
                <a:cubicBezTo>
                  <a:pt x="4208086" y="2069193"/>
                  <a:pt x="4195236" y="2309401"/>
                  <a:pt x="4229984" y="2548581"/>
                </a:cubicBezTo>
                <a:cubicBezTo>
                  <a:pt x="4264423" y="2786735"/>
                  <a:pt x="4343067" y="3011840"/>
                  <a:pt x="4432506" y="3233759"/>
                </a:cubicBezTo>
                <a:cubicBezTo>
                  <a:pt x="4501179" y="3376878"/>
                  <a:pt x="4565945" y="3523489"/>
                  <a:pt x="4581674" y="3683250"/>
                </a:cubicBezTo>
                <a:cubicBezTo>
                  <a:pt x="4617758" y="3935171"/>
                  <a:pt x="4601104" y="4201886"/>
                  <a:pt x="4492646" y="4435005"/>
                </a:cubicBezTo>
                <a:cubicBezTo>
                  <a:pt x="4442067" y="4547197"/>
                  <a:pt x="4361778" y="4641308"/>
                  <a:pt x="4281282" y="4733056"/>
                </a:cubicBezTo>
                <a:cubicBezTo>
                  <a:pt x="4186806" y="4836721"/>
                  <a:pt x="4094386" y="4947989"/>
                  <a:pt x="3970096" y="5017031"/>
                </a:cubicBezTo>
                <a:cubicBezTo>
                  <a:pt x="3905639" y="5051963"/>
                  <a:pt x="3834396" y="5071895"/>
                  <a:pt x="3763976" y="5090902"/>
                </a:cubicBezTo>
                <a:cubicBezTo>
                  <a:pt x="3657471" y="5121005"/>
                  <a:pt x="3547780" y="5142067"/>
                  <a:pt x="3436649" y="5136108"/>
                </a:cubicBezTo>
                <a:close/>
                <a:moveTo>
                  <a:pt x="3395425" y="5076312"/>
                </a:moveTo>
                <a:cubicBezTo>
                  <a:pt x="3516630" y="5085867"/>
                  <a:pt x="3637013" y="5067990"/>
                  <a:pt x="3753181" y="5033367"/>
                </a:cubicBezTo>
                <a:cubicBezTo>
                  <a:pt x="3917666" y="4995866"/>
                  <a:pt x="4026638" y="4927338"/>
                  <a:pt x="4139002" y="4801995"/>
                </a:cubicBezTo>
                <a:cubicBezTo>
                  <a:pt x="4370619" y="4559732"/>
                  <a:pt x="4500048" y="4394319"/>
                  <a:pt x="4534590" y="4049110"/>
                </a:cubicBezTo>
                <a:cubicBezTo>
                  <a:pt x="4550730" y="3861506"/>
                  <a:pt x="4534590" y="3668353"/>
                  <a:pt x="4479179" y="3488146"/>
                </a:cubicBezTo>
                <a:cubicBezTo>
                  <a:pt x="4443712" y="3385302"/>
                  <a:pt x="4389740" y="3290267"/>
                  <a:pt x="4350572" y="3188965"/>
                </a:cubicBezTo>
                <a:cubicBezTo>
                  <a:pt x="4312843" y="3089203"/>
                  <a:pt x="4280049" y="2987387"/>
                  <a:pt x="4246226" y="2886188"/>
                </a:cubicBezTo>
                <a:cubicBezTo>
                  <a:pt x="4159152" y="2598411"/>
                  <a:pt x="4122965" y="2287414"/>
                  <a:pt x="4180740" y="1990391"/>
                </a:cubicBezTo>
                <a:cubicBezTo>
                  <a:pt x="4219909" y="1777923"/>
                  <a:pt x="4307497" y="1576962"/>
                  <a:pt x="4338955" y="1363056"/>
                </a:cubicBezTo>
                <a:cubicBezTo>
                  <a:pt x="4349030" y="1281685"/>
                  <a:pt x="4354787" y="1205760"/>
                  <a:pt x="4348310" y="1125622"/>
                </a:cubicBezTo>
                <a:cubicBezTo>
                  <a:pt x="4321993" y="939250"/>
                  <a:pt x="4204180" y="781543"/>
                  <a:pt x="4064470" y="661439"/>
                </a:cubicBezTo>
                <a:cubicBezTo>
                  <a:pt x="4012657" y="617055"/>
                  <a:pt x="3965573" y="566301"/>
                  <a:pt x="3927433" y="509588"/>
                </a:cubicBezTo>
                <a:cubicBezTo>
                  <a:pt x="3888265" y="446403"/>
                  <a:pt x="3875312" y="370580"/>
                  <a:pt x="3835218" y="307805"/>
                </a:cubicBezTo>
                <a:cubicBezTo>
                  <a:pt x="3801704" y="257668"/>
                  <a:pt x="3745265" y="225407"/>
                  <a:pt x="3698181" y="190578"/>
                </a:cubicBezTo>
                <a:cubicBezTo>
                  <a:pt x="3667648" y="169825"/>
                  <a:pt x="3638555" y="144242"/>
                  <a:pt x="3604527" y="128728"/>
                </a:cubicBezTo>
                <a:cubicBezTo>
                  <a:pt x="3401079" y="67700"/>
                  <a:pt x="3187351" y="42323"/>
                  <a:pt x="2975370" y="46022"/>
                </a:cubicBezTo>
                <a:cubicBezTo>
                  <a:pt x="2809651" y="50440"/>
                  <a:pt x="2644754" y="84241"/>
                  <a:pt x="2493942" y="153900"/>
                </a:cubicBezTo>
                <a:cubicBezTo>
                  <a:pt x="2279288" y="265476"/>
                  <a:pt x="2088382" y="430272"/>
                  <a:pt x="1965121" y="639966"/>
                </a:cubicBezTo>
                <a:cubicBezTo>
                  <a:pt x="1904569" y="744967"/>
                  <a:pt x="1846177" y="853667"/>
                  <a:pt x="1813177" y="970792"/>
                </a:cubicBezTo>
                <a:cubicBezTo>
                  <a:pt x="1793747" y="1034696"/>
                  <a:pt x="1792102" y="1102197"/>
                  <a:pt x="1786140" y="1167026"/>
                </a:cubicBezTo>
                <a:cubicBezTo>
                  <a:pt x="1770719" y="1304185"/>
                  <a:pt x="1658047" y="1399837"/>
                  <a:pt x="1542290" y="1459529"/>
                </a:cubicBezTo>
                <a:cubicBezTo>
                  <a:pt x="1258964" y="1612305"/>
                  <a:pt x="956824" y="1730148"/>
                  <a:pt x="684087" y="1902445"/>
                </a:cubicBezTo>
                <a:cubicBezTo>
                  <a:pt x="565863" y="1972822"/>
                  <a:pt x="461723" y="2063234"/>
                  <a:pt x="369405" y="2164845"/>
                </a:cubicBezTo>
                <a:cubicBezTo>
                  <a:pt x="279658" y="2261216"/>
                  <a:pt x="195256" y="2365703"/>
                  <a:pt x="145705" y="2488889"/>
                </a:cubicBezTo>
                <a:cubicBezTo>
                  <a:pt x="16481" y="2803687"/>
                  <a:pt x="26042" y="3182595"/>
                  <a:pt x="201836" y="3477666"/>
                </a:cubicBezTo>
                <a:cubicBezTo>
                  <a:pt x="341957" y="3696915"/>
                  <a:pt x="554555" y="3843321"/>
                  <a:pt x="793161" y="3938561"/>
                </a:cubicBezTo>
                <a:cubicBezTo>
                  <a:pt x="1005348" y="4014487"/>
                  <a:pt x="1235113" y="4040994"/>
                  <a:pt x="1458402" y="4055686"/>
                </a:cubicBezTo>
                <a:cubicBezTo>
                  <a:pt x="1634710" y="4065241"/>
                  <a:pt x="1814000" y="4070891"/>
                  <a:pt x="1983420" y="4125755"/>
                </a:cubicBezTo>
                <a:cubicBezTo>
                  <a:pt x="2095578" y="4163974"/>
                  <a:pt x="2211232" y="4201578"/>
                  <a:pt x="2305811" y="4275345"/>
                </a:cubicBezTo>
                <a:cubicBezTo>
                  <a:pt x="2471016" y="4410450"/>
                  <a:pt x="2572895" y="4603808"/>
                  <a:pt x="2710549" y="4763981"/>
                </a:cubicBezTo>
                <a:cubicBezTo>
                  <a:pt x="2885417" y="4952818"/>
                  <a:pt x="3137594" y="5069429"/>
                  <a:pt x="3395425" y="5076312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4"/>
          <p:cNvSpPr/>
          <p:nvPr/>
        </p:nvSpPr>
        <p:spPr>
          <a:xfrm rot="-1937347">
            <a:off x="-1749959" y="5806445"/>
            <a:ext cx="2988456" cy="3355452"/>
          </a:xfrm>
          <a:custGeom>
            <a:avLst/>
            <a:gdLst/>
            <a:ahLst/>
            <a:cxnLst/>
            <a:rect l="l" t="t" r="r" b="b"/>
            <a:pathLst>
              <a:path w="4482684" h="5033178" extrusionOk="0">
                <a:moveTo>
                  <a:pt x="4421326" y="3442494"/>
                </a:moveTo>
                <a:cubicBezTo>
                  <a:pt x="4476738" y="3622701"/>
                  <a:pt x="4492878" y="3815853"/>
                  <a:pt x="4476738" y="4003458"/>
                </a:cubicBezTo>
                <a:cubicBezTo>
                  <a:pt x="4442196" y="4348667"/>
                  <a:pt x="4312766" y="4514080"/>
                  <a:pt x="4081150" y="4756343"/>
                </a:cubicBezTo>
                <a:cubicBezTo>
                  <a:pt x="3968786" y="4881686"/>
                  <a:pt x="3859814" y="4950214"/>
                  <a:pt x="3695328" y="4987715"/>
                </a:cubicBezTo>
                <a:cubicBezTo>
                  <a:pt x="3579161" y="5022338"/>
                  <a:pt x="3458778" y="5040112"/>
                  <a:pt x="3337573" y="5030660"/>
                </a:cubicBezTo>
                <a:cubicBezTo>
                  <a:pt x="3079639" y="5023674"/>
                  <a:pt x="2827564" y="4907166"/>
                  <a:pt x="2652490" y="4718328"/>
                </a:cubicBezTo>
                <a:cubicBezTo>
                  <a:pt x="2514836" y="4558156"/>
                  <a:pt x="2412958" y="4364797"/>
                  <a:pt x="2247753" y="4229693"/>
                </a:cubicBezTo>
                <a:cubicBezTo>
                  <a:pt x="2153174" y="4155925"/>
                  <a:pt x="2037520" y="4118322"/>
                  <a:pt x="1925361" y="4080103"/>
                </a:cubicBezTo>
                <a:cubicBezTo>
                  <a:pt x="1756044" y="4025239"/>
                  <a:pt x="1576652" y="4019588"/>
                  <a:pt x="1400344" y="4010033"/>
                </a:cubicBezTo>
                <a:cubicBezTo>
                  <a:pt x="1176952" y="3995342"/>
                  <a:pt x="947289" y="3968834"/>
                  <a:pt x="735103" y="3892909"/>
                </a:cubicBezTo>
                <a:cubicBezTo>
                  <a:pt x="496496" y="3797566"/>
                  <a:pt x="283796" y="3651263"/>
                  <a:pt x="143778" y="3432014"/>
                </a:cubicBezTo>
                <a:cubicBezTo>
                  <a:pt x="-32016" y="3136840"/>
                  <a:pt x="-41577" y="2758035"/>
                  <a:pt x="87647" y="2443237"/>
                </a:cubicBezTo>
                <a:cubicBezTo>
                  <a:pt x="137198" y="2320051"/>
                  <a:pt x="221703" y="2215563"/>
                  <a:pt x="311347" y="2119193"/>
                </a:cubicBezTo>
                <a:cubicBezTo>
                  <a:pt x="403665" y="2017582"/>
                  <a:pt x="507805" y="1927170"/>
                  <a:pt x="626029" y="1856792"/>
                </a:cubicBezTo>
                <a:cubicBezTo>
                  <a:pt x="898766" y="1684599"/>
                  <a:pt x="1201008" y="1566755"/>
                  <a:pt x="1484232" y="1413877"/>
                </a:cubicBezTo>
                <a:cubicBezTo>
                  <a:pt x="1599989" y="1354185"/>
                  <a:pt x="1712661" y="1258533"/>
                  <a:pt x="1728082" y="1121374"/>
                </a:cubicBezTo>
                <a:cubicBezTo>
                  <a:pt x="1734044" y="1056545"/>
                  <a:pt x="1735689" y="989044"/>
                  <a:pt x="1755119" y="925139"/>
                </a:cubicBezTo>
                <a:cubicBezTo>
                  <a:pt x="1788119" y="808015"/>
                  <a:pt x="1846511" y="699315"/>
                  <a:pt x="1907062" y="594314"/>
                </a:cubicBezTo>
                <a:cubicBezTo>
                  <a:pt x="2030221" y="384620"/>
                  <a:pt x="2221230" y="219824"/>
                  <a:pt x="2435883" y="108247"/>
                </a:cubicBezTo>
                <a:cubicBezTo>
                  <a:pt x="2586799" y="38589"/>
                  <a:pt x="2751593" y="4787"/>
                  <a:pt x="2917312" y="370"/>
                </a:cubicBezTo>
                <a:cubicBezTo>
                  <a:pt x="3129293" y="-3432"/>
                  <a:pt x="3343021" y="21945"/>
                  <a:pt x="3546469" y="83076"/>
                </a:cubicBezTo>
                <a:cubicBezTo>
                  <a:pt x="3580497" y="98590"/>
                  <a:pt x="3609590" y="124172"/>
                  <a:pt x="3640123" y="144926"/>
                </a:cubicBezTo>
                <a:cubicBezTo>
                  <a:pt x="3687207" y="179652"/>
                  <a:pt x="3743646" y="212016"/>
                  <a:pt x="3777160" y="262050"/>
                </a:cubicBezTo>
                <a:cubicBezTo>
                  <a:pt x="3817253" y="324825"/>
                  <a:pt x="3830206" y="400648"/>
                  <a:pt x="3869375" y="463936"/>
                </a:cubicBezTo>
                <a:cubicBezTo>
                  <a:pt x="3907617" y="520546"/>
                  <a:pt x="3954599" y="571403"/>
                  <a:pt x="4006412" y="615787"/>
                </a:cubicBezTo>
                <a:cubicBezTo>
                  <a:pt x="4146019" y="735891"/>
                  <a:pt x="4263934" y="893598"/>
                  <a:pt x="4290252" y="1079970"/>
                </a:cubicBezTo>
                <a:cubicBezTo>
                  <a:pt x="4296729" y="1160107"/>
                  <a:pt x="4290972" y="1236033"/>
                  <a:pt x="4280897" y="1317403"/>
                </a:cubicBezTo>
                <a:cubicBezTo>
                  <a:pt x="4249439" y="1531310"/>
                  <a:pt x="4161850" y="1732271"/>
                  <a:pt x="4122682" y="1944739"/>
                </a:cubicBezTo>
                <a:cubicBezTo>
                  <a:pt x="4064907" y="2241762"/>
                  <a:pt x="4101094" y="2552759"/>
                  <a:pt x="4188168" y="2840535"/>
                </a:cubicBezTo>
                <a:cubicBezTo>
                  <a:pt x="4221888" y="2941735"/>
                  <a:pt x="4254682" y="3043551"/>
                  <a:pt x="4292514" y="3143313"/>
                </a:cubicBezTo>
                <a:cubicBezTo>
                  <a:pt x="4331888" y="3244615"/>
                  <a:pt x="4385859" y="3339650"/>
                  <a:pt x="4421326" y="3442494"/>
                </a:cubicBezTo>
                <a:close/>
              </a:path>
            </a:pathLst>
          </a:custGeom>
          <a:solidFill>
            <a:srgbClr val="28C4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883D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24"/>
          <p:cNvSpPr txBox="1"/>
          <p:nvPr/>
        </p:nvSpPr>
        <p:spPr>
          <a:xfrm>
            <a:off x="4887722" y="4316298"/>
            <a:ext cx="2469924" cy="78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20000"/>
              </a:lnSpc>
              <a:buClr>
                <a:srgbClr val="000000"/>
              </a:buClr>
            </a:pPr>
            <a:r>
              <a:rPr lang="ru-RU" sz="2133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Ситуационное наставничество: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24"/>
          <p:cNvSpPr txBox="1"/>
          <p:nvPr/>
        </p:nvSpPr>
        <p:spPr>
          <a:xfrm>
            <a:off x="4599186" y="5130000"/>
            <a:ext cx="2938800" cy="49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ru-RU" sz="1600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рука наставника всегда на пульсе..</a:t>
            </a:r>
            <a:r>
              <a:rPr lang="en-US" sz="1599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24"/>
          <p:cNvSpPr txBox="1"/>
          <p:nvPr/>
        </p:nvSpPr>
        <p:spPr>
          <a:xfrm>
            <a:off x="8174066" y="4474331"/>
            <a:ext cx="2469924" cy="78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20000"/>
              </a:lnSpc>
              <a:buClr>
                <a:srgbClr val="000000"/>
              </a:buClr>
            </a:pPr>
            <a:r>
              <a:rPr lang="ru-RU" sz="2133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Реверсивное наставничество: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24"/>
          <p:cNvSpPr txBox="1"/>
          <p:nvPr/>
        </p:nvSpPr>
        <p:spPr>
          <a:xfrm>
            <a:off x="7721290" y="5293149"/>
            <a:ext cx="3408678" cy="147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ru-RU" sz="1599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молодой педагог помогает старшему, например, в освоении цифровых  образовательных ресурсов, возможно с использованием элементов </a:t>
            </a:r>
            <a:r>
              <a:rPr lang="ru-RU" sz="1599" kern="0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бенчмаркинговых</a:t>
            </a:r>
            <a:r>
              <a:rPr lang="ru-RU" sz="1599" kern="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технологий.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8521" y="1303229"/>
            <a:ext cx="524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Возможно как формальное, так и неформальное наставничество. 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9660673" y="15551"/>
            <a:ext cx="2531327" cy="1639848"/>
          </a:xfrm>
          <a:prstGeom prst="wedgeRoundRectCallout">
            <a:avLst>
              <a:gd name="adj1" fmla="val -31406"/>
              <a:gd name="adj2" fmla="val 79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Механизмы отбора наставников</a:t>
            </a:r>
            <a:r>
              <a:rPr lang="ru-RU" dirty="0" smtClean="0"/>
              <a:t>/ наставляемых </a:t>
            </a:r>
            <a:r>
              <a:rPr lang="ru-RU" dirty="0"/>
              <a:t>и формирования наставнических пар </a:t>
            </a:r>
          </a:p>
        </p:txBody>
      </p:sp>
      <p:pic>
        <p:nvPicPr>
          <p:cNvPr id="8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24" y="5659978"/>
            <a:ext cx="1618263" cy="13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12" y="5564599"/>
            <a:ext cx="2530270" cy="17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EE7D8A0-4819-4773-9A81-2F08BCA17054}"/>
              </a:ext>
            </a:extLst>
          </p:cNvPr>
          <p:cNvSpPr/>
          <p:nvPr/>
        </p:nvSpPr>
        <p:spPr>
          <a:xfrm>
            <a:off x="1095716" y="80781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/>
            <a:r>
              <a:rPr lang="ru-RU" altLang="ko-KR" sz="3200" b="1" dirty="0">
                <a:solidFill>
                  <a:prstClr val="black"/>
                </a:solidFill>
                <a:latin typeface="Caveat Brush"/>
                <a:cs typeface="Arial" panose="020B0604020202020204" pitchFamily="34" charset="0"/>
              </a:rPr>
              <a:t>ЗАПУСКАЮ ЭФФЕКТ </a:t>
            </a:r>
            <a:r>
              <a:rPr lang="ru-RU" altLang="ko-KR" sz="3200" b="1" i="1" dirty="0">
                <a:solidFill>
                  <a:prstClr val="black"/>
                </a:solidFill>
                <a:latin typeface="Caveat Brush"/>
                <a:cs typeface="Arial" panose="020B0604020202020204" pitchFamily="34" charset="0"/>
              </a:rPr>
              <a:t>ДОМИНО</a:t>
            </a:r>
            <a:endParaRPr kumimoji="0" lang="ko-KR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eat Brush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D70F3AD-A6EE-4421-AA62-7E8D0B7C5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4" y="80781"/>
            <a:ext cx="1363120" cy="725769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390823"/>
              </p:ext>
            </p:extLst>
          </p:nvPr>
        </p:nvGraphicFramePr>
        <p:xfrm>
          <a:off x="0" y="579864"/>
          <a:ext cx="12192000" cy="6582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Овальная выноска 2"/>
          <p:cNvSpPr/>
          <p:nvPr/>
        </p:nvSpPr>
        <p:spPr>
          <a:xfrm>
            <a:off x="9534293" y="5341434"/>
            <a:ext cx="2657707" cy="1516566"/>
          </a:xfrm>
          <a:prstGeom prst="wedgeEllipseCallout">
            <a:avLst>
              <a:gd name="adj1" fmla="val -45588"/>
              <a:gd name="adj2" fmla="val -61765"/>
            </a:avLst>
          </a:prstGeom>
          <a:solidFill>
            <a:schemeClr val="tx1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Механизмы и инструменты наставничества</a:t>
            </a:r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5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D7DDDD"/>
      </a:lt1>
      <a:dk2>
        <a:srgbClr val="434343"/>
      </a:dk2>
      <a:lt2>
        <a:srgbClr val="FEDA60"/>
      </a:lt2>
      <a:accent1>
        <a:srgbClr val="353535"/>
      </a:accent1>
      <a:accent2>
        <a:srgbClr val="FEDA60"/>
      </a:accent2>
      <a:accent3>
        <a:srgbClr val="000000"/>
      </a:accent3>
      <a:accent4>
        <a:srgbClr val="FFFFFF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Yellow, Green and Violet College Newsletter Presentation">
  <a:themeElements>
    <a:clrScheme name="Office">
      <a:dk1>
        <a:srgbClr val="883DF8"/>
      </a:dk1>
      <a:lt1>
        <a:srgbClr val="FFFFFF"/>
      </a:lt1>
      <a:dk2>
        <a:srgbClr val="666666"/>
      </a:dk2>
      <a:lt2>
        <a:srgbClr val="EEECE1"/>
      </a:lt2>
      <a:accent1>
        <a:srgbClr val="28C451"/>
      </a:accent1>
      <a:accent2>
        <a:srgbClr val="2843FF"/>
      </a:accent2>
      <a:accent3>
        <a:srgbClr val="F2D925"/>
      </a:accent3>
      <a:accent4>
        <a:srgbClr val="FF4F63"/>
      </a:accent4>
      <a:accent5>
        <a:srgbClr val="E03E26"/>
      </a:accent5>
      <a:accent6>
        <a:srgbClr val="F48723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1224</Words>
  <Application>Microsoft Office PowerPoint</Application>
  <PresentationFormat>Широкоэкранный</PresentationFormat>
  <Paragraphs>89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36" baseType="lpstr">
      <vt:lpstr>Arial Unicode MS</vt:lpstr>
      <vt:lpstr>맑은 고딕</vt:lpstr>
      <vt:lpstr>Abril Fatface</vt:lpstr>
      <vt:lpstr>Aldrich</vt:lpstr>
      <vt:lpstr>Arial</vt:lpstr>
      <vt:lpstr>Bookman Old Style</vt:lpstr>
      <vt:lpstr>Calibri</vt:lpstr>
      <vt:lpstr>Calibri Light</vt:lpstr>
      <vt:lpstr>Caveat Brush</vt:lpstr>
      <vt:lpstr>Comic Sans MS</vt:lpstr>
      <vt:lpstr>Franklin Gothic Heavy</vt:lpstr>
      <vt:lpstr>Griffy</vt:lpstr>
      <vt:lpstr>Homemade Apple</vt:lpstr>
      <vt:lpstr>Luckiest Guy</vt:lpstr>
      <vt:lpstr>Montserrat Light</vt:lpstr>
      <vt:lpstr>Poppins</vt:lpstr>
      <vt:lpstr>Roboto</vt:lpstr>
      <vt:lpstr>Roboto Medium</vt:lpstr>
      <vt:lpstr>Тема Office</vt:lpstr>
      <vt:lpstr>SlidesMania</vt:lpstr>
      <vt:lpstr>Yellow, Green and Violet College Newsletter Presentation</vt:lpstr>
      <vt:lpstr>PPTMON theme</vt:lpstr>
      <vt:lpstr>Педагогическая навигация.  Эффект домино.</vt:lpstr>
      <vt:lpstr>Презентация PowerPoint</vt:lpstr>
      <vt:lpstr>Презентация PowerPoint</vt:lpstr>
      <vt:lpstr>Презентация PowerPoint</vt:lpstr>
      <vt:lpstr>ОБРАЩАЮ В СВОЮ ВЕРУ</vt:lpstr>
      <vt:lpstr>ПЕДАГОГ-НАВИГАТОР</vt:lpstr>
      <vt:lpstr>ЛОМАЮ СТЕРЕОТИПЫ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навигация.  Эффект домино.</dc:title>
  <dc:creator>Школа</dc:creator>
  <cp:lastModifiedBy>SOSH</cp:lastModifiedBy>
  <cp:revision>50</cp:revision>
  <dcterms:created xsi:type="dcterms:W3CDTF">2024-10-24T17:58:32Z</dcterms:created>
  <dcterms:modified xsi:type="dcterms:W3CDTF">2024-11-10T06:32:14Z</dcterms:modified>
</cp:coreProperties>
</file>