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6" r:id="rId7"/>
    <p:sldId id="268" r:id="rId8"/>
    <p:sldId id="263" r:id="rId9"/>
    <p:sldId id="264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D56F0-BA77-4DDF-A430-8DCE85B7146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DE5E68-56EA-406E-B66B-79B168F27F08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ru-RU" dirty="0" smtClean="0"/>
            <a:t>Мцыри в переводе с грузинского -послушник</a:t>
          </a:r>
          <a:endParaRPr lang="ru-RU" dirty="0"/>
        </a:p>
      </dgm:t>
    </dgm:pt>
    <dgm:pt modelId="{9947FF0C-437F-4D0E-AE3E-3981BBAD8659}" type="parTrans" cxnId="{95F73D69-5148-4EA9-97C5-770887915BE3}">
      <dgm:prSet/>
      <dgm:spPr/>
      <dgm:t>
        <a:bodyPr/>
        <a:lstStyle/>
        <a:p>
          <a:endParaRPr lang="ru-RU"/>
        </a:p>
      </dgm:t>
    </dgm:pt>
    <dgm:pt modelId="{963F8253-55E4-4EC9-A657-D943D666A2B5}" type="sibTrans" cxnId="{95F73D69-5148-4EA9-97C5-770887915BE3}">
      <dgm:prSet/>
      <dgm:spPr/>
      <dgm:t>
        <a:bodyPr/>
        <a:lstStyle/>
        <a:p>
          <a:endParaRPr lang="ru-RU"/>
        </a:p>
      </dgm:t>
    </dgm:pt>
    <dgm:pt modelId="{D2649E3F-39E3-4D44-96CF-608F3D31F2FB}" type="pres">
      <dgm:prSet presAssocID="{45FD56F0-BA77-4DDF-A430-8DCE85B714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A22AE-33AE-4A9A-B664-C4DA4498A6FF}" type="pres">
      <dgm:prSet presAssocID="{2BDE5E68-56EA-406E-B66B-79B168F27F08}" presName="comp" presStyleCnt="0"/>
      <dgm:spPr/>
    </dgm:pt>
    <dgm:pt modelId="{0DEFF3F8-2B35-4860-8814-AB0E8EFF84BF}" type="pres">
      <dgm:prSet presAssocID="{2BDE5E68-56EA-406E-B66B-79B168F27F08}" presName="box" presStyleLbl="node1" presStyleIdx="0" presStyleCnt="1" custLinFactNeighborX="-402" custLinFactNeighborY="7691"/>
      <dgm:spPr/>
      <dgm:t>
        <a:bodyPr/>
        <a:lstStyle/>
        <a:p>
          <a:endParaRPr lang="ru-RU"/>
        </a:p>
      </dgm:t>
    </dgm:pt>
    <dgm:pt modelId="{0E7DE973-3AB6-4CAA-A9CA-360752FDAEA9}" type="pres">
      <dgm:prSet presAssocID="{2BDE5E68-56EA-406E-B66B-79B168F27F08}" presName="img" presStyleLbl="fgImgPlace1" presStyleIdx="0" presStyleCnt="1"/>
      <dgm:spPr/>
    </dgm:pt>
    <dgm:pt modelId="{93FC8C8D-F87C-4C3C-AD1F-C603A9724335}" type="pres">
      <dgm:prSet presAssocID="{2BDE5E68-56EA-406E-B66B-79B168F27F0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41D2DB-B9B3-4779-B8F7-C21D38437DF8}" type="presOf" srcId="{2BDE5E68-56EA-406E-B66B-79B168F27F08}" destId="{93FC8C8D-F87C-4C3C-AD1F-C603A9724335}" srcOrd="1" destOrd="0" presId="urn:microsoft.com/office/officeart/2005/8/layout/vList4"/>
    <dgm:cxn modelId="{F7626C48-0A9D-4DFC-99DF-E5CD3EC349D8}" type="presOf" srcId="{2BDE5E68-56EA-406E-B66B-79B168F27F08}" destId="{0DEFF3F8-2B35-4860-8814-AB0E8EFF84BF}" srcOrd="0" destOrd="0" presId="urn:microsoft.com/office/officeart/2005/8/layout/vList4"/>
    <dgm:cxn modelId="{95F73D69-5148-4EA9-97C5-770887915BE3}" srcId="{45FD56F0-BA77-4DDF-A430-8DCE85B71468}" destId="{2BDE5E68-56EA-406E-B66B-79B168F27F08}" srcOrd="0" destOrd="0" parTransId="{9947FF0C-437F-4D0E-AE3E-3981BBAD8659}" sibTransId="{963F8253-55E4-4EC9-A657-D943D666A2B5}"/>
    <dgm:cxn modelId="{443B7652-C734-47E6-97EC-5E70599A7ABF}" type="presOf" srcId="{45FD56F0-BA77-4DDF-A430-8DCE85B71468}" destId="{D2649E3F-39E3-4D44-96CF-608F3D31F2FB}" srcOrd="0" destOrd="0" presId="urn:microsoft.com/office/officeart/2005/8/layout/vList4"/>
    <dgm:cxn modelId="{DF6F9710-8EF4-4F48-9D2D-AB78552BE982}" type="presParOf" srcId="{D2649E3F-39E3-4D44-96CF-608F3D31F2FB}" destId="{A8DA22AE-33AE-4A9A-B664-C4DA4498A6FF}" srcOrd="0" destOrd="0" presId="urn:microsoft.com/office/officeart/2005/8/layout/vList4"/>
    <dgm:cxn modelId="{EFC9F43F-4284-4EF8-96E5-5CB1D40FCD66}" type="presParOf" srcId="{A8DA22AE-33AE-4A9A-B664-C4DA4498A6FF}" destId="{0DEFF3F8-2B35-4860-8814-AB0E8EFF84BF}" srcOrd="0" destOrd="0" presId="urn:microsoft.com/office/officeart/2005/8/layout/vList4"/>
    <dgm:cxn modelId="{8AA6F91D-3DAE-4E4C-BF45-8FF2C457BCC5}" type="presParOf" srcId="{A8DA22AE-33AE-4A9A-B664-C4DA4498A6FF}" destId="{0E7DE973-3AB6-4CAA-A9CA-360752FDAEA9}" srcOrd="1" destOrd="0" presId="urn:microsoft.com/office/officeart/2005/8/layout/vList4"/>
    <dgm:cxn modelId="{8EE10357-9096-4740-B624-AB4E9ADE5A73}" type="presParOf" srcId="{A8DA22AE-33AE-4A9A-B664-C4DA4498A6FF}" destId="{93FC8C8D-F87C-4C3C-AD1F-C603A97243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6C970-5515-4B5E-B273-ECC3154CC6C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FE9E0-EB5B-47AA-9DD1-E4DAA0CFEFF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sz="3600" b="1" dirty="0" smtClean="0">
              <a:solidFill>
                <a:srgbClr val="FF0000"/>
              </a:solidFill>
            </a:rPr>
            <a:t>Последнее желание Мцыри</a:t>
          </a:r>
          <a:endParaRPr lang="ru-RU" sz="3600" b="1" dirty="0">
            <a:solidFill>
              <a:srgbClr val="FF0000"/>
            </a:solidFill>
          </a:endParaRPr>
        </a:p>
      </dgm:t>
    </dgm:pt>
    <dgm:pt modelId="{546C0E9F-0F55-40C1-A65F-EF759988F5BF}" type="parTrans" cxnId="{9EE38DED-34C6-447B-B32C-D73A8813938C}">
      <dgm:prSet/>
      <dgm:spPr/>
      <dgm:t>
        <a:bodyPr/>
        <a:lstStyle/>
        <a:p>
          <a:endParaRPr lang="ru-RU"/>
        </a:p>
      </dgm:t>
    </dgm:pt>
    <dgm:pt modelId="{F627D908-A404-4D63-9765-D62608B8B61B}" type="sibTrans" cxnId="{9EE38DED-34C6-447B-B32C-D73A8813938C}">
      <dgm:prSet/>
      <dgm:spPr/>
      <dgm:t>
        <a:bodyPr/>
        <a:lstStyle/>
        <a:p>
          <a:endParaRPr lang="ru-RU"/>
        </a:p>
      </dgm:t>
    </dgm:pt>
    <dgm:pt modelId="{297F0A59-7E6A-4F6E-935B-654880AD1FD4}" type="pres">
      <dgm:prSet presAssocID="{22C6C970-5515-4B5E-B273-ECC3154CC6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DBC3FB-BAD4-4E3C-B41E-4014E6A27856}" type="pres">
      <dgm:prSet presAssocID="{66EFE9E0-EB5B-47AA-9DD1-E4DAA0CFEFFF}" presName="circle1" presStyleLbl="node1" presStyleIdx="0" presStyleCnt="1"/>
      <dgm:spPr/>
    </dgm:pt>
    <dgm:pt modelId="{ED12A0A1-8D59-4620-B07E-E4002461BE45}" type="pres">
      <dgm:prSet presAssocID="{66EFE9E0-EB5B-47AA-9DD1-E4DAA0CFEFFF}" presName="space" presStyleCnt="0"/>
      <dgm:spPr/>
    </dgm:pt>
    <dgm:pt modelId="{11669851-A93C-4247-B565-14F1BED5674B}" type="pres">
      <dgm:prSet presAssocID="{66EFE9E0-EB5B-47AA-9DD1-E4DAA0CFEFFF}" presName="rect1" presStyleLbl="alignAcc1" presStyleIdx="0" presStyleCnt="1" custLinFactNeighborX="25" custLinFactNeighborY="-95976"/>
      <dgm:spPr/>
      <dgm:t>
        <a:bodyPr/>
        <a:lstStyle/>
        <a:p>
          <a:endParaRPr lang="ru-RU"/>
        </a:p>
      </dgm:t>
    </dgm:pt>
    <dgm:pt modelId="{644929F3-9A35-4C17-9BE1-A92D0839028E}" type="pres">
      <dgm:prSet presAssocID="{66EFE9E0-EB5B-47AA-9DD1-E4DAA0CFEFF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38DED-34C6-447B-B32C-D73A8813938C}" srcId="{22C6C970-5515-4B5E-B273-ECC3154CC6CC}" destId="{66EFE9E0-EB5B-47AA-9DD1-E4DAA0CFEFFF}" srcOrd="0" destOrd="0" parTransId="{546C0E9F-0F55-40C1-A65F-EF759988F5BF}" sibTransId="{F627D908-A404-4D63-9765-D62608B8B61B}"/>
    <dgm:cxn modelId="{62F81324-C7F5-485A-970F-DE5BBB676FF9}" type="presOf" srcId="{66EFE9E0-EB5B-47AA-9DD1-E4DAA0CFEFFF}" destId="{644929F3-9A35-4C17-9BE1-A92D0839028E}" srcOrd="1" destOrd="0" presId="urn:microsoft.com/office/officeart/2005/8/layout/target3"/>
    <dgm:cxn modelId="{E0984CD6-D49D-475D-85CA-0F022CBD9E8F}" type="presOf" srcId="{22C6C970-5515-4B5E-B273-ECC3154CC6CC}" destId="{297F0A59-7E6A-4F6E-935B-654880AD1FD4}" srcOrd="0" destOrd="0" presId="urn:microsoft.com/office/officeart/2005/8/layout/target3"/>
    <dgm:cxn modelId="{A61C2463-4E02-4A81-9037-BBCE75376978}" type="presOf" srcId="{66EFE9E0-EB5B-47AA-9DD1-E4DAA0CFEFFF}" destId="{11669851-A93C-4247-B565-14F1BED5674B}" srcOrd="0" destOrd="0" presId="urn:microsoft.com/office/officeart/2005/8/layout/target3"/>
    <dgm:cxn modelId="{2E6DD410-B408-4D77-9635-90077C4A2787}" type="presParOf" srcId="{297F0A59-7E6A-4F6E-935B-654880AD1FD4}" destId="{17DBC3FB-BAD4-4E3C-B41E-4014E6A27856}" srcOrd="0" destOrd="0" presId="urn:microsoft.com/office/officeart/2005/8/layout/target3"/>
    <dgm:cxn modelId="{D670407C-468A-4D10-AE58-AC7B01CEBA36}" type="presParOf" srcId="{297F0A59-7E6A-4F6E-935B-654880AD1FD4}" destId="{ED12A0A1-8D59-4620-B07E-E4002461BE45}" srcOrd="1" destOrd="0" presId="urn:microsoft.com/office/officeart/2005/8/layout/target3"/>
    <dgm:cxn modelId="{69B747ED-6843-42EB-B569-B41262CDD396}" type="presParOf" srcId="{297F0A59-7E6A-4F6E-935B-654880AD1FD4}" destId="{11669851-A93C-4247-B565-14F1BED5674B}" srcOrd="2" destOrd="0" presId="urn:microsoft.com/office/officeart/2005/8/layout/target3"/>
    <dgm:cxn modelId="{3F88D7A8-3E8D-4C83-8ABF-6D0B3A7632F4}" type="presParOf" srcId="{297F0A59-7E6A-4F6E-935B-654880AD1FD4}" destId="{644929F3-9A35-4C17-9BE1-A92D0839028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EFF3F8-2B35-4860-8814-AB0E8EFF84BF}">
      <dsp:nvSpPr>
        <dsp:cNvPr id="0" name=""/>
        <dsp:cNvSpPr/>
      </dsp:nvSpPr>
      <dsp:spPr>
        <a:xfrm>
          <a:off x="0" y="0"/>
          <a:ext cx="8686800" cy="19288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Мцыри в переводе с грузинского -послушник</a:t>
          </a:r>
          <a:endParaRPr lang="ru-RU" sz="4400" kern="1200" dirty="0"/>
        </a:p>
      </dsp:txBody>
      <dsp:txXfrm>
        <a:off x="1930240" y="0"/>
        <a:ext cx="6756559" cy="1928802"/>
      </dsp:txXfrm>
    </dsp:sp>
    <dsp:sp modelId="{0E7DE973-3AB6-4CAA-A9CA-360752FDAEA9}">
      <dsp:nvSpPr>
        <dsp:cNvPr id="0" name=""/>
        <dsp:cNvSpPr/>
      </dsp:nvSpPr>
      <dsp:spPr>
        <a:xfrm>
          <a:off x="192880" y="192880"/>
          <a:ext cx="1737360" cy="154304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DBC3FB-BAD4-4E3C-B41E-4014E6A27856}">
      <dsp:nvSpPr>
        <dsp:cNvPr id="0" name=""/>
        <dsp:cNvSpPr/>
      </dsp:nvSpPr>
      <dsp:spPr>
        <a:xfrm>
          <a:off x="0" y="0"/>
          <a:ext cx="571504" cy="5715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69851-A93C-4247-B565-14F1BED5674B}">
      <dsp:nvSpPr>
        <dsp:cNvPr id="0" name=""/>
        <dsp:cNvSpPr/>
      </dsp:nvSpPr>
      <dsp:spPr>
        <a:xfrm>
          <a:off x="285752" y="0"/>
          <a:ext cx="7943848" cy="57150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Последнее желание Мцыри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285752" y="0"/>
        <a:ext cx="7943848" cy="571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r">
              <a:defRPr sz="1300"/>
            </a:lvl1pPr>
          </a:lstStyle>
          <a:p>
            <a:fld id="{BEAD2626-5C0F-4AAF-84EE-4368D09BAF1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6" tIns="48298" rIns="96596" bIns="482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6"/>
          </a:xfrm>
          <a:prstGeom prst="rect">
            <a:avLst/>
          </a:prstGeom>
        </p:spPr>
        <p:txBody>
          <a:bodyPr vert="horz" lIns="96596" tIns="48298" rIns="96596" bIns="482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5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5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r">
              <a:defRPr sz="1300"/>
            </a:lvl1pPr>
          </a:lstStyle>
          <a:p>
            <a:fld id="{C17CEC69-B05C-4521-A427-72914100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EC69-B05C-4521-A427-72914100FE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97CA02-825A-4B4C-B7B9-92270603CA89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A2A76C-BA34-41E0-8561-B9DF05814B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слан\Desktop\741773104535deb20d43a8657b380e601dc251b282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786058"/>
            <a:ext cx="857256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М.Ю.Лермонтов и наш Кавказ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85728"/>
            <a:ext cx="6429420" cy="1428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Синие горы Кавказа, приветствую вас!»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data:image/jpeg;base64,/9j/4AAQSkZJRgABAQAAAQABAAD/2wCEAAkGBxQTEhUUExQVFhUWGBwXGBgYFxcVGBoYGBgYGBUWFxoaHCggGBolHBoYITEiJSkrLi4uFx8zODMsNygtLisBCgoKDg0OGxAQGyskHiQsLCwsLCwsMCwsLCwsMCwsLCwsLCwsLCwsLCwsLCwsLCwsLCwsLCwsLCwsLCwsLCwsLP/AABEIAMIBAwMBIgACEQEDEQH/xAAcAAABBQEBAQAAAAAAAAAAAAAGAAECBQcEAwj/xABOEAABAgQDBQQFCAUICQUAAAABAhEAAwQhBRIxBkFRYXETIjKRgaGxsvAHFDNCUnLB0SNTYuHxFRZDY3OUouMkNERUZIKSk9MXg6Ozwv/EABoBAAMBAQEBAAAAAAAAAAAAAAABBAMCBQb/xAAyEQACAQMDAwMCBAUFAAAAAAAAAQIDESEEEjEyQVETFCJhkTNxgaEVI0Kx8AVSwdHx/9oADAMBAAIRAxEAPwAmqZ6kpkJl9mCvskOqWlYGczcyiLEnup37o6BSz3UDOpwRu+ahyN5A7W46RyVetJ9+n9tRHfihUzgEAnUMpGrEEKIKFa7iPZHkYUG7FFnKdrnmmmnF8s6nUyggkUrgKN2cTGsNeDiKvE8VNOl5k2U75ciaQZnYl+9NFgA/8REcVxo08pK+wKlTFqSys0pmSkkqOpJfUDdAZVyV1KguccxHdSlICAA5LML7zrBGcUryX7lENO5PkMJuOBKULNVSBK/D/o5KvSkLcNv4PHUmtUUy1JqKZSZqsqSKZwCAFEL/AEncLEWN7xm1bgiUfVbmNYhhleacKTZctS0qUlTahwSD90kERrF05cL+456Zx4ZqxTN3TqdR3BNK5J1ZP6S5iMrtSnOZslCO6ylUjAlRZh+k42gUw7aiat5kiQbrCJie0eXlQl0qClnLLX3klmuAbnfd4YqoORKVSJJUsqQgd7M98hHdzB8yi1ySLhnOM2oYaX3f9jhUW1e5cLo56VZVTqZNnc0tuY+k1jyUmYEqUaimGVWUtSuxsb/pOBBPAXMUmN0VVIkoE2oTMyEns0JRLJW/adqvMoqSykggpDDgBoPSpgWcwC5y3JzkFVy5UQS4DkkO41LMLQt8Ur/9jjQcuGGU6sKSoCppVFJA7tMFAneARMa2/hCTVLN+3pwNQTSgOBvYzH9usUVJh85gFNLDuQWVa+gSANN0E+G4tMksheWZK3JVqALAIsS3JRV1jn3FL/LhLTyXDucIxMf71SvwFK/smR6Cpma9rIbcTSMP/si/p6egqbiXLSt9MvZqf0M8QrdjZagezmLR0Y+tn9cPeuy/cz2pctoqEqmkP21P/df8yPNFStXhnU6t7JpcxbmBMtFfX7A1aVFUudLmBmCZqVM43l8wJ+8D0gbrsHrpV5spawL9xWZDjQpQGA9A3CO7xsaKinxIOUzFM/zmlJsGTTBZc6A5ZjDzjuVh07KF9vTMf+FY+XaaxmFNjnZqz1Kly0pY9mAEzFW0JUQlA6d48o7MV+U2UmWBIQpam0UyJaOTDX4vCcaj6YidJLmQXYnWqkJzTJ9MBu/0YB//AJIpztcn9fTf3cf+SMgx/aGbVKeYp20AskDgBFbLlqUbaxbT062/NZMHl2jk3D+d6f19P/dh/wCSC+Xhs5UtEwVFNlWkKSfmuoUHH9JHz1huClRBUSPLTWN12JqyqjlyhfsT2fi0T4pfkC3oiXVTp04/FZ/M1VGXdlirCp4/p6b+6+v6SIqw2eGedT3H+68nb6T4aLOWQbKOuvXfHFXqIkqUm5C0rH3iUMk8i5fkoiIlqb9hui13PI4ZP/XU+rf6r/mcxEk4TUH+npv7r/mR01LgBnLKzftEIWknrYN6I6Jk8pSpRFg5Lbwl39No5eq+gei/JWTMMnjWfTB/+FH/AJYj/J0/9fTMz/6rwb+s5xczGOU2I1B1cHnFBjW0EqjCBOQt1hRlgB3UhhlJBs+YXOjHlGlOtKctqQenjkhWvKDzaujQHbvU4d7tbtHOhitpMclTMzVtKnKHJmUipYIsO6VrD3ItrAPjc+ZVze3UUJXlCQlKWTlS7cyb6xVKw6cs3IA5XixbO/8AyarTO2WbPIopqyQmppFMQDlpwps3hdptnjplYbNRMSJq5K0qSo92QEF0s1ypXHhGcbFY0MPE5M2WZiFsQUNnBSGCWUQG1OvCNQo8Rl1AkzZSwtJQsOHcFhZQPhVbQw3GNm0TVKc4SyBNBMK0ZlFySpzb7aoUQwn6IdVe+qHiGSyyyPCLiq8VJ9+n9tRF1iOIISohnPAEZifshi404NeKSrLGkPBdP7aiPfaDa2XTJPeYJfUlLtuYAudN4ivZup/YjV/Ux9So2pWpdHJmEZWnEaKHilB2zISSlxYtFbgMkb9fz3R6VOOqrKNYKF5EzZa0qMsoQQcyVAKIuXOgKuo0h8BQytwES147bLjBdRlyeuNYdYk6taADEqcgvGn4tLcb2aADGUXU24G0FGo7mzlg99ksRo0UykzKqqp56Zi1ESQCJiVhKUhiCkkZdbEPwggxfE6WophMVMIV4jLUJfzglK2SlJQGTe7l7XjOcJpiuYQPjd7YJZGzc5fhSwOgJAcxdNrdlZJlDvuPakx2QFKK6ZRKi4/ShXpJUh310gho8epFzRJdcpLMFzEhKHAB7/fLPo+hJEDqNkag3IHoUPKI1eys93YeYjGUIy5id4tiQXLxmkSJjVCD2eUryh3Ciw7KzLUN4Q4tue3FWbQ061FCDNnAMM5KJaTZiAGJa/DzgaXspUm5SljbxCPdGzM9LPlHVQjl0aaXxiODV8yCEVdGUl1zpamDJVLUtjvIVL8R/wClou8C2klFYloqZuZrImyzlUAHOVRuDY6nnuMBasNmCzekF/XviFNhc5K0rCXyLSsX1ZQUz+qFGKvmI6kI7eo1eTtZJSoonLly1C4zKAJTdlN9XQ21tEP54YcpQQahAJDv3svpUQwPJ4zXFqKbPnzFgJyqV3UkgFKEhkhjyD9SY4ZmETBrlvzEa4ji1zGNCDzusalPqsLnhYVNkKCCkKKmyurwsSGVv0gK2h2ZwTtTLJUhW8yUzFSweZQMrj1RRSsGmfsECz5gY9pOHTSLdmwP2khuvxvgU9vTGx16Ee8zyxD5IUlPaUlSmYg3BJDN94RRSdhZskLUZ0pRTYolz5WZiRcknfcMLiz2giVgc0u4lsrT9IG5OPjSInB5gsOyt+2mz8I1Vaa8s59GH+5FerZ2rykyECYR4syQkouwlqAN1+ndZ3Bgi+T9dWFTUT5RAWygUi1tSGJ3N6+BiqGz05+72Wt/0iRcX3QpmATgNUB7WmgF+oLm8cTUakWnHk6tb+pGkU1R2haWTmSXKSC+tuh3NE0TFMtLFLMbhmUg6F7XSlJ1+sYFMWqJq6RMkFIWsykLV2hQodmkfXzN3lJe1ySHubUNXIrFyyhdUVyzYpM4KSWLepoljoorlnO9y8Gj1tehKQqZNly03yqUtISrMmxBfcrUdOMRnY1Slh87kpUEAkdoFBJAbf4mUR1aMnVs7M8IVKcCw7RJ8tWEeMvZ+aVMFIdJ+0N3DjGntadu4K/k17D8WkyyEzKiSJSwFSe8ysig4Ci5vmBIJbxM1oD/AJV8QkzkSVSJqZhlzVS1FOgK0BQ6+HdArW0E8H6ttWL+yKOolzUTcq3ZffAvlJDpfqzj0xrTpQTcrZE0k1Z3LPDiXgopqbuhoo8Kk94Hj7YLpUpkXG7+MYOWS5cAji6Ch40T5L5ZTRyj+sVPWfRlQPUICcclaxoewkvLSUg/q5qm5KUSI2hK8WSat/FA/hP0Q6q99UPDYT9EOqvfVDxJLlhHpRaYjpTfeke2oivr8FzTDMKSpV2JyLCX0IC3JVzAEWVb/sv36f21EeGPTXWAGBNmscqXLqAZrJvqNG3xXd+m7EsEvU+5w1MpqapUVFSgZdyNcs1OZn3DMB1EQwiwcx7mkKKeqSAns+xcEeIkTJanVxPN7l44sFU7MGPP8Ijn0q2S2K+TLfGHEotq3sgAxRT5i2oeNFrwySNDz9sZvi6cpWHsCW4Mb+mCllnb4G2RRPXMdKJs1KQtICSGS5ChlBUGdWbT9qNJoqGqdKuzSljpMmJSwO/uhV+Xriv+SyckyOzCbBnPAqClqI9PtjQTKAAA3kDzj14wUsnnTm02igGGzybzJYHAJWo+k2j1GCrJBM2/KWR7VQRGIiNVRiZb2VKMI4qX/gH4RGbgUtXizHf4v3Rcw0P0o+BbmUFLslTSySlBvc99Z/8A1HWMBkfZ/wASvzi0hofpx8Bufkqjs9TamSk9Q/tiX8hU/wCol24pB/CLNoaHsj4Dcyv/AJIp/wBRK/7afyiScLkDSTK/7afyjuMIQ9qFdnJ8wlfq0f8AQn8okmjR9hP/AEp/KOl4TwWQXZ4CnTwHkIlk4R6vCh2Qsnnl5+2HKOcSeGJgsGSIl/DR5TaNCtR6yPYY94aE0gOJeGS2ICWcG+ZTjc9zGAYyJnz1SJq1LUjMh1Fz3TduAdyOoj6MKYyb5UsOQiolTEpCVzFDMoWJ7qwQftE5E31DRjVXxZtSeTiwmXoYKaaV3STpA5hCNOEE9MoZb8z6PzjwXLJ6sHgFMaRq/lGkbPBpdKlgAmnAHN5aCT5mADHEeLg0aTQy27Af1HsloizTu8ZfoSat9IE4T9EOqvfVDw2E/RDqr31Q8YS5Z3HpRa16X+ajiqnHrqIG9sKOZLmBSZ4QQSCCkTmBvoQwNh9Z4J6k96k/tKf2z4IcWMtSWnSkrGYAFSczO7vl7w4P0iyM9sGRr8T7mabH4lOWiskVD3pl9mcuTNkIKgQLBTX5h+EdOCyyogZS25XAjTzgvRs7TCXNnyHQoS5qShKgtBeWRvDizcNGgbwRix6c4mryTimkV0ZfJ2OuuXmBzfVGm48+kAO0Pifjb0xoGNIs41HrFnHtgBx5YLxlSfyRRLgOPk17iJbDxS0E9cv8IPyHUnk5/D8YAPk8cypfKXKty7MN6hB7IU6j0Hk5j26XB5VTk93hoeE0bmQ0KHhmgAUM0O0IwARhGHMKABniJiUJoAIkwocphAQgE0IQmhCGBEwhDw8ADQmh4TwAJozf5WkfRPoLjrnSn2KjSBGf/Kyh5aG1yn1Lkqb1RlV6TSn1A3gUwvbf7d0E8qV3Wa8DuzMq4Hx/GDenljI5/hHz8uT1ISwBWO0pVmc917jRy288OUaiqXlmSku7SlDySkRnmJJ7xbRSk+sgCNHqlfpxyTMHqTFun/DkR6p/JGe4T9EOqvfVDw2FfRDqr31QonlyzePSi5qfFSffp/enwUVanU1rvvuwA3NxMC9R4qP+0pvenwYVhsdPSzRWl8GQ/wBf3OCnSkFaUls6SFDc+Ut/HlvgEwJXdBtYDpB5K8Qcm4Nh0PPTjrABhItl/GJaiWxfmW0V8mXGIl+jDzjO9pk5cw6npaD6sRYAmwAuOUAW1R7qzyPsjij1o3m8B/sdKCZUlTaSZXLSWNINqGUQMx3sw4C5/GBnZCneRLSSR+jlgj/20/hBc0e3SWDy6jyJ4TwxhwY3MhzDCETDAwAPESYcxEQAShhChGABojEniJEADw8RETgAYmGhQiIAGMJ4doTwgFDQm9EICGB5rS731DWgC23lHsZhV4hKLto6SA/psfTB9PWySTu9u4QA/KFO7iwzPJU/UgH8BGNTg0hyUOzdWQUhrqOhGgD/AIsPTB3IDS1c/j8IAtmbXbdbj0EHdOsmWLMd/wAcY8Cp1HpIGcRLzJfOYn3xGhTi89/7UeTA7zAB2b1EpPGcj30xoM1ATNQkaBM3qdCSYt0/4TI9T1oz7Cfoh1V76oeGwn6IdVe+qHieXLKY9KLip8VJ/aU/vT4IsUnlAJAc8dAPy3ecDlWb0n36f21EWeITcymKkE6JDgEEXtmIJUTvA084plf0nYjjb1M/U9sMqnmAOCb3DEcCHJ1gRwtD2HXqIvsPnJE9BOZJUqybkm5YkgEAa7258anClhh8G5iRpqlnyWJrfjwe1egs+n8GaM72mW6Zg4OOcaXjBdBSA5Pq5xnO0cgCWonxAEPxDlng09tyNZvBrGyK3lII+xLSR0logiaBHZRYfLwCT5pSPTBcg68rflHuUuDzKnIs0OkwobLGxmSeGiLwneAB3hPDQjAId4YmGhQDE8M8KGgESBhKhhCMADiEVtES55fHqhJTAIRWeghhE4REAyBMIGHAhlpeADwr3KCAHf8AjALtyh01BPhTJOXnZifVB4dDAb8oIaVMJ0NOtD88hMYVVg1hyDezI0Hlug6o5wyEfHKAnArBJ+OUFNACUFTMb23EWjwJ9TPRjlHAz1dPb+lRfooH0waqJ7SW/wBiZubcmAmmmZq2mG7tU+2D6uQ02X9yZ7Exfp0/SZFqMTSM4wr6IdVe+qFCwn6IdVe+qHiaXLKo9KLat1pfv0/tqI6MUKHIZzcDd1dXHXe8c9aHNL9+n9tRHTi6kpUVFbnTKwAPIuXN4pkr02SR/E+5W4BSZKhCpbICljMJbAFgSQssyix0BJu8V+Bm4J4/jFhhU1SqlAyqlpCszFyonKxsNEu2vEHS8c2zoGQNxiad1BX8lkX8v0LHGFsQly5vprAFtZLAkzCN4PsjQq6WxZ7Nv3Rnm1yz2cwcAfZHFDFRHU3g0TAAxB07id3KCmnmErV91P4wO4awsQ4Ybhwgipd59HoHwY9ulwedU5OkmGMRhgqNzMk8MUxGJJMMBhDqDi8IiIkGEA5hPEQYcGGA8KGUpogkE66cPxMK4Es/Dz3QmhwIYwxDvCUqGAhoTCwgqHeIb4mBAgGiOaEtURCoQyKi8CfyioCqSaP2SfKWo/gILVQJ7cpanmE3HZzAQ/FBL+r1xnPg7jyCOCnwubEeyDWj+js7MW9EZ9gQKikF2FweB4HlGgyJ3dD9I8CqrSPTintK3D5eWrkLO6YD0YF+sG02rTNmSlIIUky1kEXBcCA2imH51JDf0gbnYwT0ssCYksA6Fu3Qa84toP8AlWIdQv5lwJwn6IdVe+qHhsJ+iHVXvqh4nlyyqPSi2rNaX79P7aiPbGaUFdxqbHK78RffoN/SPDEC3zVtc0j21ECG10qpM/tU1CwpAOUpVfvEDKyrZTwuNLRbCClB3diJNqpheQywSQAsKyFJSJhJWk5/ArRWX/CSRbdoavZ2awSOh9jxXbLYnNXaclCmlrKVpCkrSvsVl15SJSiQSLJcR2YAPAeTRJXjtha9y2GZZQQYvOFtzhvTe0ZptgXSvix/hGm4knuAcLxl200wFMw6A5gOgcX9MZUVeaZ0zU6ND3c2ANukX1Cp0AiKjBEggA6ERZKmiWQhlXdilJKQzHvNprHt0uDz58na8IGPBE4HeCI9TGyZmSENmhgYYmGImDEgY8nhwYLjJqQ/WPJa28Xn+6JLngakCPETrkkHluDQm0BNABDv0HxviZX8COTt5ZJZTGI/OwOY5M9+TwrgdwVDEx5y1g6EH44QodwPUGESI883OHziC4CiQMQBESKoYhKTDZWhiqEVQhnmowH/AChzR83WkG+VbjllY+owYZhAH8oM1JlrCSHEsu3MhgfXGVR4NIcg5s4gFrCDGQRlPLj5iA/Zo2tBdKkvLIFsrR4M+pnrR4OXD1/6XIGn6QP0L3gykJZaLv3F+wQFyS1XT/2qPeg0kKdaD+zM3NuEW0Pw2QanrAbCfoh1V76oeGwn6IdVe+qHieXLN49KLWv/ANl+/T+2ojj2lrJUp5i15UhxmIGVyQQHFyqx7oBN9NY7aw3pfv0/tqI4dssAl1M4KnEqyXCSTlCXALAeG7Pbe5iyLjs+XBJFN1MfUFtlsWnVM1Zlpy0qJU4upwtTSlBrFmBL5dOJNmJcASwA1PINu1iGHSkoRUBICQKdRSAxBzOmxFi3dsOLxLCDlUDoMo89InrTUoqysiyEWpNcl9iBDg8vj2RnO1QSywAAAk9N8HVZVvrb4/jADtAkrJSlydAA5JO4DmYxpdaHKLsaJS4kmnlLnLPdSh2DOolglIfeY5v55onBGQFBUSMq2ZTMoseIDlusBG1OMlaUSUnuICSr9qZlZ+gcjqTFWqaZc6mA8SVJWX4khh5D1x7VJWVjCdJKG58m0SqLMSoqVmPAsW3aco91oUBY35xnMurmKmBWZWYq1eNJluTdSuem/VrRs8EKdyKjNA1H74n2i+XrhFJ3u3HM0QtrfXXMr8TCuh2YlVUwfUB/5m/CGm1qiWys4e3VtfTEjlG7Xmfzhjlu4Fne5f0XhYGci0rOjJ6B/WYaVQAXa5LudX5x1BUvh6X/AHw6VI3AcLgG/nDuKzIEMDoNzx69qPtCG7Thu1swtEs7gOLc29kFwseUwJJ3A8Rr5iEmpWnfmHQv5tHplQQ5AHTpEVyklmtHLcn4Gkiaq8M7K8o8xiJOktereFommmFr7wfxj1Ud2ttYST7hg5v5SLfRq8o9U1pP1fWPziClEEkbvWIRmm3dCgddDHQDTqxe6WfS0cy61eZKSi6gSLhgEi5PnHSqakfaT6SPUbRX4lSrUrMiYxCWAKdLuWUCL/lClhDR0GmmKScymfh69fKAva9uzqPtBgendEGQq1MMwSOYJPt/GAzbIJMqcRr3c3N1Jb8Iwm7mkFkpMCBBBa29uEHVCO6TxHnANs2okDyPKDSkOXu/Va35R488yZ6nYrlry1Ek8JqD/jEaDUgCckfszPw5RmldVfpBrZYd7eFQjSqgHtg/CZ+EWaf8Nnn6rrRnuE/RDqr31Q8NhP0Q6q99UPE8uWUR6UW1ZrSffp/bUR31ktKpgCnbT2KAvpcCOCs1pPv0/tqID/lJxScitly0q7NGTMFPkzFRIU5cC2UBvzi+hTVTDIZScXdBtjs1KUqQlBUFpACU5cylBaVFrjMSASb/AFY4JFLJlgFRWlRHeQWKhwBuQk8ozDG6hSQlYqEFaSCMi8ytbFwpR8yIOMDUudKlE95a0JJPEkXMWS08HyjhVpLgvMSkpaWUOyh9ZnYPdw1ixgMxysTLWpKCCs2UoP3eKU8+J9HGL/bLGBIAlSy8zI2YFwkXcj9sl+gjPJkwC6jb1npEUNOlUcvsetSvsUpntT5R+kX4U6D7StyRy48olg6DNnKmru3e5Zjp5fhHElC56wBZrAbkjefjWC/DcPTKlFS1BEpPiWfrHgkfWUdwEXxVskeoquTsi42fp0hXbTLIQQ37StwHt9EFSdoZI1J6xkeN4184UyAUy0Wlps44lTaqUwJ8t0c0usAKe6L8WiWpqHf4oKekx8mbFUbTSA2ZTcennFcvaySRqn0Hc/XhGfds4OXKNNOWseKK5pmVwzODzGvnGHuJvsb+ziu5o8ra2Q3e42Yhm9MI7YU5Ns5OlgD7DzgJpapJuTrbg3KI0tQEqU3EDn8WEZvVz8HXs4+Q0G1kgm6VW6P5PEpW1kjXLNfoPzgWM4CYlxvsfQY7aWaAVFze1+XCOHrprsL2UfJdq2qGY/opgFsp0U+8nUNDr2rBU3ZKy6C13ffbSOKQrMHN79PXEKWeyyCQGL/n6o4/iE/AvZx8nedpFgFqaZy7qr+oPEU7WzHc062GvdVwtdoeZXgC4USdAL/u0Eccmcom+VIOn1urtHP8Qq+EC0kSxlbWL0+arbor8o8Jm1S0JddMsAb8qmbnYx5HtL95NrhxwHW2seVRXEoKFJykp4hi7793phx/1Co+yH7OJ3StqVq0kKvfU6He2V4kraGYBelXxsUmKlFS2UEJdWu8aOTzYAekx6dsU3SyhoonVhawFhDeuqrwN6SB3q2p+1TTOjp/OHTtPYqVTqBawC0l/XaOKtS4Be7HhoznX0eUVs0d2xtu5tC9/V+g46Om/J3YjtVMUnKmmKVHRRWkt5b4Da/aDNKVJV41qGrksCFO+moi1nzyU6i3x52gInF6nd8GKqNSVS7kcToRhwGGzp7zOzjM+vIwc08odmQdCHd79TADhhAUktdJHkdRB+hfcB1fQfnENTk3BXFlENv56aRq1UXmo+4v3UtGXY8mx4sY00LzGQeMk+4iKtO/hJEWq6kAGE/RDqr31Q8NhP0Q6q99UPGEuWbR6UW9XrSffp/bURx/KFs5MqMi5Sc5QSCmxJBAPd4sRpzjsqvFSffp/bURf16b37pDF9zvv0I9EWQquktyInHdK35mLfzNnq1lFD2dY7MD0qb1OY0HBZKKaXKly1JmKDIUrUZW7zDVufCPXbCsSoBPzkoVLUbAS5huPCQQb8N99LRUyJE2agZ1GXK4qZCl665QH6J8xFUp1KixhDhGEecsz/EawmYtSrqUpRYcyS54CPOhw9c05tQLPuDuw9Rg5qMPoEZiZS1cxlGb0HwdbxUT9phLtKp5KW+1mmdN4Hqg9WC7lUvUl2LOVhsqllKnTAUykozOshJmLY5Uji5sAPwgHxvHV1CgpZZIHdQHCEBmZIJ5XO+LVOCVlUO3VLmTu1JUF5kqDBRSzE90A2AYC9oIdndkU084TJy5cxSUZghIKkoWogALWe6VBL2579QqlRWu+DiEFF3vdsAsGlLnzpcmWxXNUEpfid/QC8LMQog2IcHkRYj0Rr9IZWdcxEmSmYsErUhKUrBBypcsWBbc26xdwI4vsjnmzpyZqU5ypaZZSfGQFFKl6By9wk8wIw9ak+9jtKa5BUzi1jf8fj2RzrJcEkvyghp9mpqlJS8rMdEmYxb6xuGsNWezs8WitipbpaqDHV5JSd5IRmmXOrW3QJxWcGkpLgE6OapRUwfKkrI/ZSHUfK8SRVELJ5e0xp+D7CyE+FE5S1ylylTFEBDTElKlhPkwD6awLp+TmscfoSSe6T2ktrPfxOx18oe2DV0cxrZzgqJFe5D7hbrujuk4k+Xla/HeYsab5OqzMyky0DevNnD6AAJDl/VHSj5O6rPlzSWbxZlsTe3hcdeYjCVFM1Woj5Go8TJ4ZfT8NHp24KwzcSWG7nHlTbGVzkdmgMWczAATyLXi2TsNPUQFz5YDf0aFrII3d7L5+qJpaZ3vg7demu5XVNeAQzMAX13fHph0VBIOYM2o0I4P8XeLFexC3ZVQDLe5yKRMY6gByAeb24Qts6FUub2qEEyZqUXSCoBaUhJSQLjupSecL2y2/USrxcklwVQxHV7toOPojyqazMgm4vd305PHDJmJmOznL4ikE5RxUw7se9LSzp6SmTJmLGYJKgk5QS2qt27o8KNFvsbOcV3OWTUqYFN2s53EHdxDAaR3fOrXWXcaMA3t5eUcFNhdQFTEmROzylFJaWsh99wGI4Nxi4wDZWfUTAJiJkqUHClqTlIOQtlSq57xF9I39Bt8GLrQSvc8KiazFKmtYFROvq3RWjECTlJbcCRHfT4LUzCJfYTCsqKcxQpEt0nK5UQwFj++Jq2Lru0YSBZ3V2iMpA4F39DQ1p2L3EUuSoxCeACEndrAnKL1BfcG9Yg3xnZOqlsGQpRSFFKZl0gqCQDmAGqhofOBTEMGn001JnoydoHT3klwG4G2o1imlT2xZlOopNWCrBkuq9xpBxS3RazRnWDVItzN40DD5yQhnudI86pF3yb2xgoMWNz6Y0TD5mZFKrjTk/4EiM1xzxG5D25c4PtmJuanpOUmYn0pOU+yN9N0yI9UuGCmE/RDqr31Q8NhP0Q6q99UPGcuWaR6UW1aoD5qolglVOSeABqCT6BeFiuIT6y1ED2aTeauySC1hxHIa+qOhVKtZpsiCoJMhS2DsgGfmJ5QTT5DkMlYZ2YML8ouptKJDJ/L7gDPwL5mO2Er5zMJ75BShKFFrhKmBBHC2nGOevqyqWlSwUEqJylQUbA6EEhuQ0jRBJU2iyWv3WBP5emBLaTYJdTMXMlTOxcJGQoWQTfOSyt9jYbjxjXduVjunOMZXYDVVQFAAEEuxDxTV9JqXgx/9LqkLygy1J3TCVA9cmoI4Pvgj2e2ATIIVUFc+YkgpGUiWlh1PaXu6h6Ix9N+S2WphbBQ7NSmo5SCUpWFTEqSvMD4ltmSCCRlWWuPDra1hNURrMKVKZKVgAAlRASH6mzuFPc7oJa7Au0OYhYLuCAXBdwQd0RnYCSkpCTfjLCrnU31Lt5RlUjKUvp+ZhGtFIGK2USnOSmU3iIZKULSnViRvDjiDyLqkxHtvo09oqzhKUZAT/WKAcb7ZtYuJuyOdRVMSVkqzOUvcgBXiJ1YXi1ocMXLAAQoNwCUjyCY4dDHn9Tv3MStw7ZZZAMxQRd8qO8d4us8ibhIIfWL+kwlEsdxCAQNS5X1Ki5UepiSBNG5b33bntblEyZn2Vev8BHSpuxhKq2+T1k0ygnvlLjemwbdYu0ewRwUl9Q9/wAY5EKm8F79z9IdKpu8E9EseZ1hqDX/AKZuR7oOrrTYsSxAfhc9N5h1IHENrYH848EKWPqL9Z674SVTH0W3T9/xxhuL/wAYbia5g0fS2l+usPNIbXzf2PEMhY91bm+jX9ETKlN4Vv0P5wtjDcjxWlJBDeRI9pjjZrJChdyzkEt5M3w8dwSr7K/IwilR3L8o5dOXY7VRFcKspVbu3uydTvBYcPh4mirmDRT8gBqLsABctHSKYglQSt1MScrmzOL2DtHrOQVC6FGzeFrcIWyp5/cfqx8Hj86W/i06FhfTu3h/ni7XBJsLDre1rDhvh0yFCwSrLwa41uD+DQ65JI8K+jHjeDbV8/uG+Hg45tTMCh3izBwAm5ccbsPxiHziYdJirkDRKWcaDuud2r6x2qpjuQeI7u8aGJplEOyVD/lfrHHpVPP7j9WHgosRoVLmS5iFkTUhQc3StCmCpawAwTZwQCxALK0jNdrcPnzlyGlqX2ctQWUOoBYV3wST4mSm3oGkbCKMsO6qz7jx38Y514WrOlYCnDP3dcu+73It0jejvjiXAnVXYwigXlZm4/ugqw7FmHP4eCDbH5PZtZONRLyJUUhKpZdNx9ZKm9DctYpKj5LqtEoLTNMxe+UkZWH7K1EZiOFuUazoJ8Mqp6mFsldW1WZaQHUtWiBck7gBqY0bY2UtEiQibLVLWBO7qrEJJdLjm7+mI7EbImkkvNTmmLUF2S60OlijMXdr6WcwQrkqMxKsqmCVuSN5Ab2QlSjTi8k1evvdlwZ5hX0Q6q99UKFhP0Q6q99UKIpcsoj0o8KwOovfQXvZrCPDsxwHlChRtBuyM2lcWQcB5RJAYuLHlChR1dishlJHAQikG5ENCguwSQuzHAeULIOA8oUKHdjshZBwHlCyDgPKFCguwshZBwHlC7McB5QoUK7FZD9mOA8obsxwHlChQXYWQuzHAeUP2Y4DyhoUO7HZC7McB5Q+QcB5Q0KC7FZCyDgPKF2Y4DyhQoV2FkLsxwHlD9mOA8oaFBdhZC7McB5QuzHAeUKFBdhZC7McB5Qsg4DyhQoV2FkLsxwHlCyDgPKFCh3Y7IcJHCFlHAQoUF2FkIpHAQuzHAeUNCgu7isiypUhKAAABwFhChQomlyVp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Аслан\Desktop\lermontov1.jpg"/>
          <p:cNvPicPr>
            <a:picLocks noChangeAspect="1" noChangeArrowheads="1"/>
          </p:cNvPicPr>
          <p:nvPr/>
        </p:nvPicPr>
        <p:blipFill>
          <a:blip r:embed="rId3" cstate="print"/>
          <a:srcRect t="-5150"/>
          <a:stretch>
            <a:fillRect/>
          </a:stretch>
        </p:blipFill>
        <p:spPr bwMode="auto">
          <a:xfrm flipH="1">
            <a:off x="6552000" y="-214338"/>
            <a:ext cx="2592000" cy="318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слан\Desktop\133236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62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Дуэль произошла 15 июля. 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Лермонтов выстрелил в сторону, Мартынов – прямо в грудь поэта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слан\Desktop\kXJ3YDId_G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10726" t="9540" r="-7264" b="4831"/>
          <a:stretch>
            <a:fillRect/>
          </a:stretch>
        </p:blipFill>
        <p:spPr bwMode="auto">
          <a:xfrm>
            <a:off x="2071670" y="1285860"/>
            <a:ext cx="5112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0"/>
          <a:ext cx="8686800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572560" cy="20717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В черновом автографе поэма носила название «</a:t>
            </a:r>
            <a:r>
              <a:rPr lang="ru-RU" sz="2400" b="1" dirty="0" err="1" smtClean="0">
                <a:solidFill>
                  <a:schemeClr val="bg2"/>
                </a:solidFill>
              </a:rPr>
              <a:t>Бэри</a:t>
            </a:r>
            <a:r>
              <a:rPr lang="ru-RU" sz="2400" b="1" dirty="0" smtClean="0">
                <a:solidFill>
                  <a:schemeClr val="bg2"/>
                </a:solidFill>
              </a:rPr>
              <a:t>», что значит «монах». Но герой поэмы не монах – его только готовят в монахи. Слову «послушник» в грузинском языке соответствует «</a:t>
            </a:r>
            <a:r>
              <a:rPr lang="ru-RU" sz="2400" b="1" dirty="0" err="1" smtClean="0">
                <a:solidFill>
                  <a:schemeClr val="bg2"/>
                </a:solidFill>
              </a:rPr>
              <a:t>мцыри</a:t>
            </a:r>
            <a:r>
              <a:rPr lang="ru-RU" sz="2400" b="1" dirty="0" smtClean="0">
                <a:solidFill>
                  <a:schemeClr val="bg2"/>
                </a:solidFill>
              </a:rPr>
              <a:t>». Под этим заглавием произведение было напечатано в сборнике 1840 года</a:t>
            </a: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Аслан\Desktop\625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60600" cy="1857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Аслан\Desktop\mcyr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4143380"/>
            <a:ext cx="1728000" cy="2528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слан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Аслан\Desktop\osen_osennyaya_priroda_36_glavn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00" y="3286125"/>
            <a:ext cx="3960000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Аслан\Desktop\2013-06-08-93.jpg"/>
          <p:cNvPicPr>
            <a:picLocks noChangeAspect="1" noChangeArrowheads="1"/>
          </p:cNvPicPr>
          <p:nvPr/>
        </p:nvPicPr>
        <p:blipFill>
          <a:blip r:embed="rId4" cstate="print"/>
          <a:srcRect l="10284" t="28879" r="31947"/>
          <a:stretch>
            <a:fillRect/>
          </a:stretch>
        </p:blipFill>
        <p:spPr bwMode="auto">
          <a:xfrm>
            <a:off x="5143504" y="0"/>
            <a:ext cx="4000496" cy="328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Аслан\Desktop\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21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слан\Desktop\0018-018-CHto-uznal-o-sebe-Mtsyri-ochutivshis-na-vole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t="-2127"/>
          <a:stretch>
            <a:fillRect/>
          </a:stretch>
        </p:blipFill>
        <p:spPr bwMode="auto">
          <a:xfrm>
            <a:off x="3857620" y="-142900"/>
            <a:ext cx="5429288" cy="700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AutoShape 4" descr="http://fs202.jpe.ru/9fbb/2029977_bd9a8a4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Аслан\Desktop\29542.jpeg"/>
          <p:cNvPicPr>
            <a:picLocks noChangeAspect="1" noChangeArrowheads="1"/>
          </p:cNvPicPr>
          <p:nvPr/>
        </p:nvPicPr>
        <p:blipFill>
          <a:blip r:embed="rId5" cstate="print"/>
          <a:srcRect l="6875" r="36875" b="-6501"/>
          <a:stretch>
            <a:fillRect/>
          </a:stretch>
        </p:blipFill>
        <p:spPr bwMode="auto">
          <a:xfrm>
            <a:off x="0" y="0"/>
            <a:ext cx="428628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77280" cy="528638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i="1" dirty="0" smtClean="0">
                <a:solidFill>
                  <a:schemeClr val="bg1"/>
                </a:solidFill>
              </a:rPr>
              <a:t>Удар мой верен был и скор.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Надёжный сук мой, как топор,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Широкий лоб его рассек…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Ко мне он кинулся на грудь;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Но в горло я успел воткнуть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И там два раза повернуть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Моё оружье… Он завыл,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 Рванулся из последних сил,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И мы, сплетясь, как пара змей,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Обнявшись крепче двух друзей, 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Упали разом, и во мгле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Бой продолжался на земле.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7409" name="Picture 1" descr="C:\Users\Аслан\Desktop\Mtsyrila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000" y="196323"/>
            <a:ext cx="4752000" cy="666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слан\Desktop\Monastyrgde-vyros-Mtsy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00" y="0"/>
            <a:ext cx="9324000" cy="6993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8573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Монастырь, ставший для Мцыри «тюрьмой» и «пленом», осмысливается как символ всякого  человеческого общества, в котором отсутствует свобода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685800" y="3143248"/>
            <a:ext cx="2743200" cy="3105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071966" cy="4714908"/>
          </a:xfrm>
        </p:spPr>
        <p:txBody>
          <a:bodyPr>
            <a:normAutofit fontScale="92500"/>
          </a:bodyPr>
          <a:lstStyle/>
          <a:p>
            <a:endParaRPr lang="ru-RU" sz="1800" dirty="0" smtClean="0"/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«Ты слушать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исповедь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мою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Сюда пришел, благодарю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Всё лучше перед кем-нибудь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Словами облегчить мне грудь;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Но людям я не делал зла,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 потому мои дела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Немного пользы вам узнать,-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 душу можно ль рассказать?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Я мало жил, и жил в плену.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Таких две жизни за одну,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Но только полную тревог,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Я променял бы, если б мог.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C:\Users\Аслан\Desktop\Исповедь_Мцы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000" y="1214422"/>
            <a:ext cx="5472000" cy="399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слан\Desktop\6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396000" cy="7047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1928802"/>
            <a:ext cx="5214974" cy="492919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b="1" dirty="0" smtClean="0">
                <a:solidFill>
                  <a:schemeClr val="bg1"/>
                </a:solidFill>
              </a:rPr>
              <a:t>Когда я стану умирать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И, верь, тебе не долго ждать,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Ты </a:t>
            </a:r>
            <a:r>
              <a:rPr lang="ru-RU" sz="3100" b="1" dirty="0" err="1" smtClean="0">
                <a:solidFill>
                  <a:schemeClr val="bg1"/>
                </a:solidFill>
              </a:rPr>
              <a:t>перенесть</a:t>
            </a:r>
            <a:r>
              <a:rPr lang="ru-RU" sz="3100" b="1" dirty="0" smtClean="0">
                <a:solidFill>
                  <a:schemeClr val="bg1"/>
                </a:solidFill>
              </a:rPr>
              <a:t> меня вели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В наш сад, в то место, где цвели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Акаций белых два куста…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Там положить вели меня.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Сияньем голубого дня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err="1" smtClean="0">
                <a:solidFill>
                  <a:schemeClr val="bg1"/>
                </a:solidFill>
              </a:rPr>
              <a:t>Упьюся</a:t>
            </a:r>
            <a:r>
              <a:rPr lang="ru-RU" sz="3100" b="1" dirty="0" smtClean="0">
                <a:solidFill>
                  <a:schemeClr val="bg1"/>
                </a:solidFill>
              </a:rPr>
              <a:t> я в последний раз. 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u="sng" dirty="0" smtClean="0">
                <a:solidFill>
                  <a:srgbClr val="FF0000"/>
                </a:solidFill>
              </a:rPr>
              <a:t>Оттуда виден и Кавказ! </a:t>
            </a:r>
            <a:endParaRPr lang="ru-RU" sz="31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285728"/>
          <a:ext cx="82296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561</TotalTime>
  <Words>114</Words>
  <Application>Microsoft Office PowerPoint</Application>
  <PresentationFormat>Экран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М.Ю.Лермонтов и наш Кавказ</vt:lpstr>
      <vt:lpstr>Дуэль произошла 15 июля.  Лермонтов выстрелил в сторону, Мартынов – прямо в грудь поэта</vt:lpstr>
      <vt:lpstr>В черновом автографе поэма носила название «Бэри», что значит «монах». Но герой поэмы не монах – его только готовят в монахи. Слову «послушник» в грузинском языке соответствует «мцыри». Под этим заглавием произведение было напечатано в сборнике 1840 года</vt:lpstr>
      <vt:lpstr>Слайд 4</vt:lpstr>
      <vt:lpstr>Слайд 5</vt:lpstr>
      <vt:lpstr>      Удар мой верен был и скор. Надёжный сук мой, как топор, Широкий лоб его рассек… Ко мне он кинулся на грудь; Но в горло я успел воткнуть И там два раза повернуть Моё оружье… Он завыл,  Рванулся из последних сил, И мы, сплетясь, как пара змей, Обнявшись крепче двух друзей,  Упали разом, и во мгле Бой продолжался на земле. </vt:lpstr>
      <vt:lpstr>Монастырь, ставший для Мцыри «тюрьмой» и «пленом», осмысливается как символ всякого  человеческого общества, в котором отсутствует свобода</vt:lpstr>
      <vt:lpstr>    </vt:lpstr>
      <vt:lpstr>        Когда я стану умирать И, верь, тебе не долго ждать, Ты перенесть меня вели В наш сад, в то место, где цвели Акаций белых два куста… Там положить вели меня. Сияньем голубого дня Упьюся я в последний раз.  Оттуда виден и Кавказ!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Аслан</dc:creator>
  <cp:lastModifiedBy>Аслан</cp:lastModifiedBy>
  <cp:revision>59</cp:revision>
  <dcterms:created xsi:type="dcterms:W3CDTF">2014-03-31T08:11:11Z</dcterms:created>
  <dcterms:modified xsi:type="dcterms:W3CDTF">2014-04-10T15:38:23Z</dcterms:modified>
</cp:coreProperties>
</file>