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962" y="13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minobr.gov-murman.ru/files/OVZ/programmy/06_PrAOOP_NODA_03_04_2015.pdf" TargetMode="External"/><Relationship Id="rId13" Type="http://schemas.openxmlformats.org/officeDocument/2006/relationships/hyperlink" Target="http://minobr.gov-murman.ru/files/Lows/Gener_edu/OVZ/02.pdf" TargetMode="External"/><Relationship Id="rId18" Type="http://schemas.openxmlformats.org/officeDocument/2006/relationships/hyperlink" Target="http://minobr.gov-murman.ru/files/Lows/Gener_edu/OVZ/07.pdf" TargetMode="External"/><Relationship Id="rId3" Type="http://schemas.openxmlformats.org/officeDocument/2006/relationships/hyperlink" Target="http://minobr.gov-murman.ru/files/OVZ/Prikaz_%E2%84%96_1598_ot_19.12.2014.pdf" TargetMode="External"/><Relationship Id="rId7" Type="http://schemas.openxmlformats.org/officeDocument/2006/relationships/hyperlink" Target="http://minobr.gov-murman.ru/files/OVZ/programmy/05_PrAOOP_TNR_03_04_2015.pdf" TargetMode="External"/><Relationship Id="rId12" Type="http://schemas.openxmlformats.org/officeDocument/2006/relationships/hyperlink" Target="http://minobr.gov-murman.ru/files/Lows/Gener_edu/OVZ/01.pdf" TargetMode="External"/><Relationship Id="rId17" Type="http://schemas.openxmlformats.org/officeDocument/2006/relationships/hyperlink" Target="http://minobr.gov-murman.ru/files/Lows/Gener_edu/OVZ/06.pdf" TargetMode="External"/><Relationship Id="rId2" Type="http://schemas.openxmlformats.org/officeDocument/2006/relationships/hyperlink" Target="http://minobr.gov-murman.ru/files/OVZ/Prikaz_%E2%84%96_1599_ot_19.12.2014.pdf" TargetMode="External"/><Relationship Id="rId16" Type="http://schemas.openxmlformats.org/officeDocument/2006/relationships/hyperlink" Target="http://minobr.gov-murman.ru/files/Lows/Gener_edu/OVZ/05.pdf" TargetMode="External"/><Relationship Id="rId20" Type="http://schemas.openxmlformats.org/officeDocument/2006/relationships/hyperlink" Target="http://minobr.gov-murman.ru/files/Lows/Gener_edu/OVZ/09.pdf" TargetMode="External"/><Relationship Id="rId1" Type="http://schemas.openxmlformats.org/officeDocument/2006/relationships/hyperlink" Target="http://minobr.gov-murman.ru/files/Lows/Gener_edu/OVZ/Cons_FGOS_OVZ.pdf" TargetMode="External"/><Relationship Id="rId6" Type="http://schemas.openxmlformats.org/officeDocument/2006/relationships/hyperlink" Target="http://minobr.gov-murman.ru/files/OVZ/programmy/04_PrAOOP_slabovid_03_04_2015.pdf" TargetMode="External"/><Relationship Id="rId11" Type="http://schemas.openxmlformats.org/officeDocument/2006/relationships/hyperlink" Target="http://minobr.gov-murman.ru/files/OVZ/programmy/08_PrAOOP_RAS_03_04_2015.pdf" TargetMode="External"/><Relationship Id="rId5" Type="http://schemas.openxmlformats.org/officeDocument/2006/relationships/hyperlink" Target="http://minobr.gov-murman.ru/files/OVZ/programmy/03_PrAOOP_slepye_03_04_2105.pdf" TargetMode="External"/><Relationship Id="rId15" Type="http://schemas.openxmlformats.org/officeDocument/2006/relationships/hyperlink" Target="http://minobr.gov-murman.ru/files/Lows/Gener_edu/OVZ/04.pdf" TargetMode="External"/><Relationship Id="rId10" Type="http://schemas.openxmlformats.org/officeDocument/2006/relationships/hyperlink" Target="http://minobr.gov-murman.ru/files/OVZ/programmy/09_PrAOOP_UO_03_04_2015.pdf" TargetMode="External"/><Relationship Id="rId19" Type="http://schemas.openxmlformats.org/officeDocument/2006/relationships/hyperlink" Target="http://minobr.gov-murman.ru/files/Lows/Gener_edu/OVZ/08.pdf" TargetMode="External"/><Relationship Id="rId4" Type="http://schemas.openxmlformats.org/officeDocument/2006/relationships/hyperlink" Target="http://minobr.gov-murman.ru/files/OVZ/programmy/02_PrAOOP_slabosl_03_04_2015.pdf" TargetMode="External"/><Relationship Id="rId9" Type="http://schemas.openxmlformats.org/officeDocument/2006/relationships/hyperlink" Target="http://minobr.gov-murman.ru/files/OVZ/programmy/07_PRAOOP_ZPR_03_04_2015.pdf" TargetMode="External"/><Relationship Id="rId14" Type="http://schemas.openxmlformats.org/officeDocument/2006/relationships/hyperlink" Target="http://minobr.gov-murman.ru/files/Lows/Gener_edu/OVZ/03.pdf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minobr.gov-murman.ru/files/OVZ/programmy/06_PrAOOP_NODA_03_04_2015.pdf" TargetMode="External"/><Relationship Id="rId13" Type="http://schemas.openxmlformats.org/officeDocument/2006/relationships/hyperlink" Target="http://minobr.gov-murman.ru/files/Lows/Gener_edu/OVZ/02.pdf" TargetMode="External"/><Relationship Id="rId18" Type="http://schemas.openxmlformats.org/officeDocument/2006/relationships/hyperlink" Target="http://minobr.gov-murman.ru/files/Lows/Gener_edu/OVZ/07.pdf" TargetMode="External"/><Relationship Id="rId3" Type="http://schemas.openxmlformats.org/officeDocument/2006/relationships/hyperlink" Target="http://minobr.gov-murman.ru/files/OVZ/Prikaz_%E2%84%96_1598_ot_19.12.2014.pdf" TargetMode="External"/><Relationship Id="rId7" Type="http://schemas.openxmlformats.org/officeDocument/2006/relationships/hyperlink" Target="http://minobr.gov-murman.ru/files/OVZ/programmy/05_PrAOOP_TNR_03_04_2015.pdf" TargetMode="External"/><Relationship Id="rId12" Type="http://schemas.openxmlformats.org/officeDocument/2006/relationships/hyperlink" Target="http://minobr.gov-murman.ru/files/Lows/Gener_edu/OVZ/01.pdf" TargetMode="External"/><Relationship Id="rId17" Type="http://schemas.openxmlformats.org/officeDocument/2006/relationships/hyperlink" Target="http://minobr.gov-murman.ru/files/Lows/Gener_edu/OVZ/06.pdf" TargetMode="External"/><Relationship Id="rId2" Type="http://schemas.openxmlformats.org/officeDocument/2006/relationships/hyperlink" Target="http://minobr.gov-murman.ru/files/OVZ/Prikaz_%E2%84%96_1599_ot_19.12.2014.pdf" TargetMode="External"/><Relationship Id="rId16" Type="http://schemas.openxmlformats.org/officeDocument/2006/relationships/hyperlink" Target="http://minobr.gov-murman.ru/files/Lows/Gener_edu/OVZ/05.pdf" TargetMode="External"/><Relationship Id="rId20" Type="http://schemas.openxmlformats.org/officeDocument/2006/relationships/hyperlink" Target="http://minobr.gov-murman.ru/files/Lows/Gener_edu/OVZ/09.pdf" TargetMode="External"/><Relationship Id="rId1" Type="http://schemas.openxmlformats.org/officeDocument/2006/relationships/hyperlink" Target="http://minobr.gov-murman.ru/files/Lows/Gener_edu/OVZ/Cons_FGOS_OVZ.pdf" TargetMode="External"/><Relationship Id="rId6" Type="http://schemas.openxmlformats.org/officeDocument/2006/relationships/hyperlink" Target="http://minobr.gov-murman.ru/files/OVZ/programmy/04_PrAOOP_slabovid_03_04_2015.pdf" TargetMode="External"/><Relationship Id="rId11" Type="http://schemas.openxmlformats.org/officeDocument/2006/relationships/hyperlink" Target="http://minobr.gov-murman.ru/files/OVZ/programmy/08_PrAOOP_RAS_03_04_2015.pdf" TargetMode="External"/><Relationship Id="rId5" Type="http://schemas.openxmlformats.org/officeDocument/2006/relationships/hyperlink" Target="http://minobr.gov-murman.ru/files/OVZ/programmy/03_PrAOOP_slepye_03_04_2105.pdf" TargetMode="External"/><Relationship Id="rId15" Type="http://schemas.openxmlformats.org/officeDocument/2006/relationships/hyperlink" Target="http://minobr.gov-murman.ru/files/Lows/Gener_edu/OVZ/04.pdf" TargetMode="External"/><Relationship Id="rId10" Type="http://schemas.openxmlformats.org/officeDocument/2006/relationships/hyperlink" Target="http://minobr.gov-murman.ru/files/OVZ/programmy/09_PrAOOP_UO_03_04_2015.pdf" TargetMode="External"/><Relationship Id="rId19" Type="http://schemas.openxmlformats.org/officeDocument/2006/relationships/hyperlink" Target="http://minobr.gov-murman.ru/files/Lows/Gener_edu/OVZ/08.pdf" TargetMode="External"/><Relationship Id="rId4" Type="http://schemas.openxmlformats.org/officeDocument/2006/relationships/hyperlink" Target="http://minobr.gov-murman.ru/files/OVZ/programmy/02_PrAOOP_slabosl_03_04_2015.pdf" TargetMode="External"/><Relationship Id="rId9" Type="http://schemas.openxmlformats.org/officeDocument/2006/relationships/hyperlink" Target="http://minobr.gov-murman.ru/files/OVZ/programmy/07_PRAOOP_ZPR_03_04_2015.pdf" TargetMode="External"/><Relationship Id="rId14" Type="http://schemas.openxmlformats.org/officeDocument/2006/relationships/hyperlink" Target="http://minobr.gov-murman.ru/files/Lows/Gener_edu/OVZ/03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D88AD-09C8-4715-B284-50BF636AA554}" type="doc">
      <dgm:prSet loTypeId="urn:microsoft.com/office/officeart/2008/layout/VerticalCurvedList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4BE72F6-457C-4B09-8C19-4BCABF903B7B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Концепция Федерального </a:t>
          </a:r>
          <a:r>
            <a:rPr lang="ru-RU" sz="1100" b="1" u="none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государственного образовательного стандарта для обучающихся с ограниченными возможностями здоровья</a:t>
          </a:r>
          <a:endParaRPr lang="ru-RU" sz="1100" b="1" u="none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77493BC-3AD6-4396-BD84-285E19017D6C}" type="parTrans" cxnId="{B5884241-6C32-4AEB-B886-2D9B2D4DBDD8}">
      <dgm:prSet/>
      <dgm:spPr/>
      <dgm:t>
        <a:bodyPr/>
        <a:lstStyle/>
        <a:p>
          <a:endParaRPr lang="ru-RU"/>
        </a:p>
      </dgm:t>
    </dgm:pt>
    <dgm:pt modelId="{808DADEA-D4E6-4C55-AFF3-92B18BF5D8C5}" type="sibTrans" cxnId="{B5884241-6C32-4AEB-B886-2D9B2D4DBDD8}">
      <dgm:prSet/>
      <dgm:spPr/>
      <dgm:t>
        <a:bodyPr/>
        <a:lstStyle/>
        <a:p>
          <a:endParaRPr lang="ru-RU"/>
        </a:p>
      </dgm:t>
    </dgm:pt>
    <dgm:pt modelId="{F2C3316D-C079-43B2-B896-96F9E89F75A9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Приказ Министерства образования и науки Российской Федерации от 19.12.2014 № 1599 "Об утверждении федерального </a:t>
          </a:r>
          <a:r>
            <a:rPr lang="ru-RU" sz="1100" b="1" u="none" cap="none" spc="0" dirty="0" err="1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государтвеннного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 образовательного стандарта образования обучающихся с умственной отсталостью (интеллектуальными нарушениями)"</a:t>
          </a:r>
          <a:endParaRPr lang="ru-RU" sz="1100" b="1" u="none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771C199-83D1-4F32-88E6-7B0DC59F4441}" type="parTrans" cxnId="{4F68B198-926D-4627-925B-F3DE498ACB69}">
      <dgm:prSet/>
      <dgm:spPr/>
      <dgm:t>
        <a:bodyPr/>
        <a:lstStyle/>
        <a:p>
          <a:endParaRPr lang="ru-RU"/>
        </a:p>
      </dgm:t>
    </dgm:pt>
    <dgm:pt modelId="{AB57E0DA-60B1-4DCF-ADC5-87AB5A12C20F}" type="sibTrans" cxnId="{4F68B198-926D-4627-925B-F3DE498ACB69}">
      <dgm:prSet/>
      <dgm:spPr/>
      <dgm:t>
        <a:bodyPr/>
        <a:lstStyle/>
        <a:p>
          <a:endParaRPr lang="ru-RU"/>
        </a:p>
      </dgm:t>
    </dgm:pt>
    <dgm:pt modelId="{4ABCF18B-AFEA-47FC-8B7E-3E9FCE163326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Приказ Министерства образования и науки Российской Федерации от 19.12.2014 № 1598 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</a:t>
          </a:r>
          <a:endParaRPr lang="ru-RU" sz="1100" b="1" u="none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8BEB6E4-3C0E-459A-9764-7E955E19B853}" type="parTrans" cxnId="{AE775EE6-E021-4AF8-ADFC-8868A84A934E}">
      <dgm:prSet/>
      <dgm:spPr/>
      <dgm:t>
        <a:bodyPr/>
        <a:lstStyle/>
        <a:p>
          <a:endParaRPr lang="ru-RU"/>
        </a:p>
      </dgm:t>
    </dgm:pt>
    <dgm:pt modelId="{72CD5537-3E86-4650-A9B2-537BD64526DB}" type="sibTrans" cxnId="{AE775EE6-E021-4AF8-ADFC-8868A84A934E}">
      <dgm:prSet/>
      <dgm:spPr/>
      <dgm:t>
        <a:bodyPr/>
        <a:lstStyle/>
        <a:p>
          <a:endParaRPr lang="ru-RU"/>
        </a:p>
      </dgm:t>
    </dgm:pt>
    <dgm:pt modelId="{E058AEDD-93F8-41B7-AF6E-EC7614631501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Адаптивные основные общеобразовательные программы</a:t>
          </a:r>
          <a:r>
            <a:rPr lang="ru-RU" sz="1100" b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100" b="0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B2F2CD4-D73E-4C13-8CD3-86CA17556AA7}" type="parTrans" cxnId="{0C1511E9-BCC7-4B13-8E7B-4F4AB864AD6C}">
      <dgm:prSet/>
      <dgm:spPr/>
      <dgm:t>
        <a:bodyPr/>
        <a:lstStyle/>
        <a:p>
          <a:endParaRPr lang="ru-RU"/>
        </a:p>
      </dgm:t>
    </dgm:pt>
    <dgm:pt modelId="{F9E61325-35FE-418F-BD94-01E62673306F}" type="sibTrans" cxnId="{0C1511E9-BCC7-4B13-8E7B-4F4AB864AD6C}">
      <dgm:prSet/>
      <dgm:spPr/>
      <dgm:t>
        <a:bodyPr/>
        <a:lstStyle/>
        <a:p>
          <a:endParaRPr lang="ru-RU"/>
        </a:p>
      </dgm:t>
    </dgm:pt>
    <dgm:pt modelId="{A47D498A-F61E-4195-9B5A-C8A41184C8E0}">
      <dgm:prSet custT="1"/>
      <dgm:spPr/>
      <dgm:t>
        <a:bodyPr/>
        <a:lstStyle/>
        <a:p>
          <a:pPr rtl="0"/>
          <a:r>
            <a:rPr lang="ru-RU" sz="1100" b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для глухих детей,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4"/>
            </a:rPr>
            <a:t> слабослышащих и позднооглохших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5"/>
            </a:rPr>
            <a:t> слепых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6"/>
            </a:rPr>
            <a:t> слабовидящих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7"/>
            </a:rPr>
            <a:t>детей с тяжелыми нарушениями речи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8"/>
            </a:rPr>
            <a:t> детей в нарушением опорно-двигательного аппарата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9"/>
            </a:rPr>
            <a:t> детей с задержкой психического развития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0"/>
            </a:rPr>
            <a:t> умственно отсталых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1"/>
            </a:rPr>
            <a:t> детей с расстройствами аутистического спектра</a:t>
          </a:r>
          <a:endParaRPr lang="ru-RU" sz="1100" b="1" u="none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EEF9202-198D-4862-90EB-AD3F33529991}" type="parTrans" cxnId="{ED07F471-6A6C-4EDD-AF4C-086E54AC829C}">
      <dgm:prSet/>
      <dgm:spPr/>
      <dgm:t>
        <a:bodyPr/>
        <a:lstStyle/>
        <a:p>
          <a:endParaRPr lang="ru-RU"/>
        </a:p>
      </dgm:t>
    </dgm:pt>
    <dgm:pt modelId="{15C8C3E2-C7DF-44ED-968D-58F24ADF706A}" type="sibTrans" cxnId="{ED07F471-6A6C-4EDD-AF4C-086E54AC829C}">
      <dgm:prSet/>
      <dgm:spPr/>
      <dgm:t>
        <a:bodyPr/>
        <a:lstStyle/>
        <a:p>
          <a:endParaRPr lang="ru-RU"/>
        </a:p>
      </dgm:t>
    </dgm:pt>
    <dgm:pt modelId="{D269C53B-3AA9-430D-9AB9-2DB59975216F}">
      <dgm:prSet custT="1"/>
      <dgm:spPr/>
      <dgm:t>
        <a:bodyPr/>
        <a:lstStyle/>
        <a:p>
          <a:pPr rtl="0"/>
          <a:r>
            <a:rPr lang="ru-RU" sz="1100" b="1" i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Требования к условиям реализации основной образовательной программы на основе федеральных государственных образовательных стандартов начального общего образования для детей с ограниченными возможностями здоровья (проекты РПГУ им. А.И. Герцена):</a:t>
          </a:r>
          <a:endParaRPr lang="ru-RU" sz="1100" b="1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B98E39B-FA1F-485A-BB03-9CF2E211F50B}" type="parTrans" cxnId="{5769052D-FAC5-4CCD-8BF3-E8466AE8AC24}">
      <dgm:prSet/>
      <dgm:spPr/>
      <dgm:t>
        <a:bodyPr/>
        <a:lstStyle/>
        <a:p>
          <a:endParaRPr lang="ru-RU"/>
        </a:p>
      </dgm:t>
    </dgm:pt>
    <dgm:pt modelId="{65D06E1D-A421-4569-A1BF-D077A4D09B11}" type="sibTrans" cxnId="{5769052D-FAC5-4CCD-8BF3-E8466AE8AC24}">
      <dgm:prSet/>
      <dgm:spPr/>
      <dgm:t>
        <a:bodyPr/>
        <a:lstStyle/>
        <a:p>
          <a:endParaRPr lang="ru-RU"/>
        </a:p>
      </dgm:t>
    </dgm:pt>
    <dgm:pt modelId="{502B8C21-3854-48FB-83BB-A6674A904D9E}">
      <dgm:prSet custT="1"/>
      <dgm:spPr/>
      <dgm:t>
        <a:bodyPr/>
        <a:lstStyle/>
        <a:p>
          <a:pPr rtl="0"/>
          <a:r>
            <a:rPr lang="ru-RU" sz="1100" b="0" i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2"/>
            </a:rPr>
            <a:t>для глухих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3"/>
            </a:rPr>
            <a:t> слабослышащих и позднооглохших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4"/>
            </a:rPr>
            <a:t>слепых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5"/>
            </a:rPr>
            <a:t>слабовидящих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6"/>
            </a:rPr>
            <a:t>детей с тяжелыми нарушениями речи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7"/>
            </a:rPr>
            <a:t>детей с нарушением опорно-двигательного аппарата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8"/>
            </a:rPr>
            <a:t> детей с задержкой психического развития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9"/>
            </a:rPr>
            <a:t> умственно отсталых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0"/>
            </a:rPr>
            <a:t> детей с расстройствами аутистического спектра</a:t>
          </a:r>
          <a:endParaRPr lang="ru-RU" sz="1100" b="0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7623651-1BD5-48E2-81DC-AE7A7F3C7089}" type="parTrans" cxnId="{ED19D765-ADD0-40B0-9360-BEE4B8A6A145}">
      <dgm:prSet/>
      <dgm:spPr/>
      <dgm:t>
        <a:bodyPr/>
        <a:lstStyle/>
        <a:p>
          <a:endParaRPr lang="ru-RU"/>
        </a:p>
      </dgm:t>
    </dgm:pt>
    <dgm:pt modelId="{EFFE3322-D3CE-4151-8080-01800C1F3A3D}" type="sibTrans" cxnId="{ED19D765-ADD0-40B0-9360-BEE4B8A6A145}">
      <dgm:prSet/>
      <dgm:spPr/>
      <dgm:t>
        <a:bodyPr/>
        <a:lstStyle/>
        <a:p>
          <a:endParaRPr lang="ru-RU"/>
        </a:p>
      </dgm:t>
    </dgm:pt>
    <dgm:pt modelId="{C267000D-B230-4E33-8BCD-F8FB62F0646D}" type="pres">
      <dgm:prSet presAssocID="{B9CD88AD-09C8-4715-B284-50BF636AA55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3E0AD34-E75D-4C22-B9F1-65B8173826A5}" type="pres">
      <dgm:prSet presAssocID="{B9CD88AD-09C8-4715-B284-50BF636AA554}" presName="Name1" presStyleCnt="0"/>
      <dgm:spPr/>
    </dgm:pt>
    <dgm:pt modelId="{CB5A4299-0E64-49EF-A299-BEF920A12634}" type="pres">
      <dgm:prSet presAssocID="{B9CD88AD-09C8-4715-B284-50BF636AA554}" presName="cycle" presStyleCnt="0"/>
      <dgm:spPr/>
    </dgm:pt>
    <dgm:pt modelId="{4297BE3C-74A5-4247-9D38-1F4AFFEBC62D}" type="pres">
      <dgm:prSet presAssocID="{B9CD88AD-09C8-4715-B284-50BF636AA554}" presName="srcNode" presStyleLbl="node1" presStyleIdx="0" presStyleCnt="7"/>
      <dgm:spPr/>
    </dgm:pt>
    <dgm:pt modelId="{48341823-28F2-4FAA-837C-309CD130CBDA}" type="pres">
      <dgm:prSet presAssocID="{B9CD88AD-09C8-4715-B284-50BF636AA554}" presName="conn" presStyleLbl="parChTrans1D2" presStyleIdx="0" presStyleCnt="1"/>
      <dgm:spPr/>
      <dgm:t>
        <a:bodyPr/>
        <a:lstStyle/>
        <a:p>
          <a:endParaRPr lang="ru-RU"/>
        </a:p>
      </dgm:t>
    </dgm:pt>
    <dgm:pt modelId="{54A31205-2751-4CE4-81D0-2558F9DB102F}" type="pres">
      <dgm:prSet presAssocID="{B9CD88AD-09C8-4715-B284-50BF636AA554}" presName="extraNode" presStyleLbl="node1" presStyleIdx="0" presStyleCnt="7"/>
      <dgm:spPr/>
    </dgm:pt>
    <dgm:pt modelId="{461F4D92-C53E-49F3-AE8B-1D59ABBDD33B}" type="pres">
      <dgm:prSet presAssocID="{B9CD88AD-09C8-4715-B284-50BF636AA554}" presName="dstNode" presStyleLbl="node1" presStyleIdx="0" presStyleCnt="7"/>
      <dgm:spPr/>
    </dgm:pt>
    <dgm:pt modelId="{EC8C2BB4-089B-4212-938F-691A12442A77}" type="pres">
      <dgm:prSet presAssocID="{D4BE72F6-457C-4B09-8C19-4BCABF903B7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43FA1-50BE-42D9-A9AC-12FDE6442916}" type="pres">
      <dgm:prSet presAssocID="{D4BE72F6-457C-4B09-8C19-4BCABF903B7B}" presName="accent_1" presStyleCnt="0"/>
      <dgm:spPr/>
    </dgm:pt>
    <dgm:pt modelId="{046B9233-0D19-4582-9662-1908B7E13178}" type="pres">
      <dgm:prSet presAssocID="{D4BE72F6-457C-4B09-8C19-4BCABF903B7B}" presName="accentRepeatNode" presStyleLbl="solidFgAcc1" presStyleIdx="0" presStyleCnt="7"/>
      <dgm:spPr/>
    </dgm:pt>
    <dgm:pt modelId="{380B244D-8A24-4212-89CF-7D8B25C76136}" type="pres">
      <dgm:prSet presAssocID="{F2C3316D-C079-43B2-B896-96F9E89F75A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DAA314-9D1E-440A-9A9F-4299B4023319}" type="pres">
      <dgm:prSet presAssocID="{F2C3316D-C079-43B2-B896-96F9E89F75A9}" presName="accent_2" presStyleCnt="0"/>
      <dgm:spPr/>
    </dgm:pt>
    <dgm:pt modelId="{91F5CDBC-9D4F-4F91-BC33-F05D587DE111}" type="pres">
      <dgm:prSet presAssocID="{F2C3316D-C079-43B2-B896-96F9E89F75A9}" presName="accentRepeatNode" presStyleLbl="solidFgAcc1" presStyleIdx="1" presStyleCnt="7"/>
      <dgm:spPr/>
    </dgm:pt>
    <dgm:pt modelId="{69165A6A-0A9A-40C1-A619-0165FA834545}" type="pres">
      <dgm:prSet presAssocID="{4ABCF18B-AFEA-47FC-8B7E-3E9FCE163326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7C1F2-01B6-4D41-A429-16AE91DAE21B}" type="pres">
      <dgm:prSet presAssocID="{4ABCF18B-AFEA-47FC-8B7E-3E9FCE163326}" presName="accent_3" presStyleCnt="0"/>
      <dgm:spPr/>
    </dgm:pt>
    <dgm:pt modelId="{B26DAEAF-163A-4D7E-B199-BD0E3E3FDFEF}" type="pres">
      <dgm:prSet presAssocID="{4ABCF18B-AFEA-47FC-8B7E-3E9FCE163326}" presName="accentRepeatNode" presStyleLbl="solidFgAcc1" presStyleIdx="2" presStyleCnt="7"/>
      <dgm:spPr/>
    </dgm:pt>
    <dgm:pt modelId="{48D08B21-603A-4813-9A03-35BD02EED2D6}" type="pres">
      <dgm:prSet presAssocID="{E058AEDD-93F8-41B7-AF6E-EC761463150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557F3-2DA1-4F2D-BBB9-F060630F7D30}" type="pres">
      <dgm:prSet presAssocID="{E058AEDD-93F8-41B7-AF6E-EC7614631501}" presName="accent_4" presStyleCnt="0"/>
      <dgm:spPr/>
    </dgm:pt>
    <dgm:pt modelId="{A3FBCDDD-CA1B-45DA-8695-F3F226595DCE}" type="pres">
      <dgm:prSet presAssocID="{E058AEDD-93F8-41B7-AF6E-EC7614631501}" presName="accentRepeatNode" presStyleLbl="solidFgAcc1" presStyleIdx="3" presStyleCnt="7"/>
      <dgm:spPr/>
    </dgm:pt>
    <dgm:pt modelId="{CFFB84F5-452A-488D-AF5D-2F400E5BD534}" type="pres">
      <dgm:prSet presAssocID="{A47D498A-F61E-4195-9B5A-C8A41184C8E0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4ADBD-1871-4FDD-B0D5-5ABC2C95D18A}" type="pres">
      <dgm:prSet presAssocID="{A47D498A-F61E-4195-9B5A-C8A41184C8E0}" presName="accent_5" presStyleCnt="0"/>
      <dgm:spPr/>
    </dgm:pt>
    <dgm:pt modelId="{827AE44E-77EB-493A-AF2F-B01D0C5A7CD7}" type="pres">
      <dgm:prSet presAssocID="{A47D498A-F61E-4195-9B5A-C8A41184C8E0}" presName="accentRepeatNode" presStyleLbl="solidFgAcc1" presStyleIdx="4" presStyleCnt="7"/>
      <dgm:spPr/>
    </dgm:pt>
    <dgm:pt modelId="{91ED6734-4A80-4BCD-B440-ECF645805497}" type="pres">
      <dgm:prSet presAssocID="{D269C53B-3AA9-430D-9AB9-2DB59975216F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CC931-C4E6-4F21-B2F0-8DC4443FF1CD}" type="pres">
      <dgm:prSet presAssocID="{D269C53B-3AA9-430D-9AB9-2DB59975216F}" presName="accent_6" presStyleCnt="0"/>
      <dgm:spPr/>
    </dgm:pt>
    <dgm:pt modelId="{293CB580-B110-4512-A005-AEF88A6F909E}" type="pres">
      <dgm:prSet presAssocID="{D269C53B-3AA9-430D-9AB9-2DB59975216F}" presName="accentRepeatNode" presStyleLbl="solidFgAcc1" presStyleIdx="5" presStyleCnt="7"/>
      <dgm:spPr/>
    </dgm:pt>
    <dgm:pt modelId="{7FD61C70-01FE-4F5B-96A7-D5F6F23570F8}" type="pres">
      <dgm:prSet presAssocID="{502B8C21-3854-48FB-83BB-A6674A904D9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D3FB7-0EA7-4E51-9144-5535EACA5AA0}" type="pres">
      <dgm:prSet presAssocID="{502B8C21-3854-48FB-83BB-A6674A904D9E}" presName="accent_7" presStyleCnt="0"/>
      <dgm:spPr/>
    </dgm:pt>
    <dgm:pt modelId="{8AC05C61-B6B4-4C4B-8A1C-D70038C63576}" type="pres">
      <dgm:prSet presAssocID="{502B8C21-3854-48FB-83BB-A6674A904D9E}" presName="accentRepeatNode" presStyleLbl="solidFgAcc1" presStyleIdx="6" presStyleCnt="7"/>
      <dgm:spPr/>
    </dgm:pt>
  </dgm:ptLst>
  <dgm:cxnLst>
    <dgm:cxn modelId="{F84B777A-0EAB-47AA-BFBD-DA2FC2F769D6}" type="presOf" srcId="{E058AEDD-93F8-41B7-AF6E-EC7614631501}" destId="{48D08B21-603A-4813-9A03-35BD02EED2D6}" srcOrd="0" destOrd="0" presId="urn:microsoft.com/office/officeart/2008/layout/VerticalCurvedList"/>
    <dgm:cxn modelId="{C882F803-B6FB-416E-9449-9B3C7277DD4A}" type="presOf" srcId="{D269C53B-3AA9-430D-9AB9-2DB59975216F}" destId="{91ED6734-4A80-4BCD-B440-ECF645805497}" srcOrd="0" destOrd="0" presId="urn:microsoft.com/office/officeart/2008/layout/VerticalCurvedList"/>
    <dgm:cxn modelId="{0C1511E9-BCC7-4B13-8E7B-4F4AB864AD6C}" srcId="{B9CD88AD-09C8-4715-B284-50BF636AA554}" destId="{E058AEDD-93F8-41B7-AF6E-EC7614631501}" srcOrd="3" destOrd="0" parTransId="{EB2F2CD4-D73E-4C13-8CD3-86CA17556AA7}" sibTransId="{F9E61325-35FE-418F-BD94-01E62673306F}"/>
    <dgm:cxn modelId="{27849C4F-5D17-4E23-80DC-A2D24515516A}" type="presOf" srcId="{A47D498A-F61E-4195-9B5A-C8A41184C8E0}" destId="{CFFB84F5-452A-488D-AF5D-2F400E5BD534}" srcOrd="0" destOrd="0" presId="urn:microsoft.com/office/officeart/2008/layout/VerticalCurvedList"/>
    <dgm:cxn modelId="{BB04E7E8-E277-411E-BE31-E97A51D1655C}" type="presOf" srcId="{4ABCF18B-AFEA-47FC-8B7E-3E9FCE163326}" destId="{69165A6A-0A9A-40C1-A619-0165FA834545}" srcOrd="0" destOrd="0" presId="urn:microsoft.com/office/officeart/2008/layout/VerticalCurvedList"/>
    <dgm:cxn modelId="{76FB9A91-6623-472A-9DB9-696B5A9774D8}" type="presOf" srcId="{B9CD88AD-09C8-4715-B284-50BF636AA554}" destId="{C267000D-B230-4E33-8BCD-F8FB62F0646D}" srcOrd="0" destOrd="0" presId="urn:microsoft.com/office/officeart/2008/layout/VerticalCurvedList"/>
    <dgm:cxn modelId="{4F68B198-926D-4627-925B-F3DE498ACB69}" srcId="{B9CD88AD-09C8-4715-B284-50BF636AA554}" destId="{F2C3316D-C079-43B2-B896-96F9E89F75A9}" srcOrd="1" destOrd="0" parTransId="{3771C199-83D1-4F32-88E6-7B0DC59F4441}" sibTransId="{AB57E0DA-60B1-4DCF-ADC5-87AB5A12C20F}"/>
    <dgm:cxn modelId="{151F4B1E-7616-4CA6-A8BD-064451D1F9D2}" type="presOf" srcId="{F2C3316D-C079-43B2-B896-96F9E89F75A9}" destId="{380B244D-8A24-4212-89CF-7D8B25C76136}" srcOrd="0" destOrd="0" presId="urn:microsoft.com/office/officeart/2008/layout/VerticalCurvedList"/>
    <dgm:cxn modelId="{ED19D765-ADD0-40B0-9360-BEE4B8A6A145}" srcId="{B9CD88AD-09C8-4715-B284-50BF636AA554}" destId="{502B8C21-3854-48FB-83BB-A6674A904D9E}" srcOrd="6" destOrd="0" parTransId="{B7623651-1BD5-48E2-81DC-AE7A7F3C7089}" sibTransId="{EFFE3322-D3CE-4151-8080-01800C1F3A3D}"/>
    <dgm:cxn modelId="{ED07F471-6A6C-4EDD-AF4C-086E54AC829C}" srcId="{B9CD88AD-09C8-4715-B284-50BF636AA554}" destId="{A47D498A-F61E-4195-9B5A-C8A41184C8E0}" srcOrd="4" destOrd="0" parTransId="{8EEF9202-198D-4862-90EB-AD3F33529991}" sibTransId="{15C8C3E2-C7DF-44ED-968D-58F24ADF706A}"/>
    <dgm:cxn modelId="{15B55BC1-404A-4157-B7B6-8399078E2C4C}" type="presOf" srcId="{808DADEA-D4E6-4C55-AFF3-92B18BF5D8C5}" destId="{48341823-28F2-4FAA-837C-309CD130CBDA}" srcOrd="0" destOrd="0" presId="urn:microsoft.com/office/officeart/2008/layout/VerticalCurvedList"/>
    <dgm:cxn modelId="{AE775EE6-E021-4AF8-ADFC-8868A84A934E}" srcId="{B9CD88AD-09C8-4715-B284-50BF636AA554}" destId="{4ABCF18B-AFEA-47FC-8B7E-3E9FCE163326}" srcOrd="2" destOrd="0" parTransId="{88BEB6E4-3C0E-459A-9764-7E955E19B853}" sibTransId="{72CD5537-3E86-4650-A9B2-537BD64526DB}"/>
    <dgm:cxn modelId="{90848468-5019-4812-BF34-80F882960B5E}" type="presOf" srcId="{502B8C21-3854-48FB-83BB-A6674A904D9E}" destId="{7FD61C70-01FE-4F5B-96A7-D5F6F23570F8}" srcOrd="0" destOrd="0" presId="urn:microsoft.com/office/officeart/2008/layout/VerticalCurvedList"/>
    <dgm:cxn modelId="{B5884241-6C32-4AEB-B886-2D9B2D4DBDD8}" srcId="{B9CD88AD-09C8-4715-B284-50BF636AA554}" destId="{D4BE72F6-457C-4B09-8C19-4BCABF903B7B}" srcOrd="0" destOrd="0" parTransId="{F77493BC-3AD6-4396-BD84-285E19017D6C}" sibTransId="{808DADEA-D4E6-4C55-AFF3-92B18BF5D8C5}"/>
    <dgm:cxn modelId="{5769052D-FAC5-4CCD-8BF3-E8466AE8AC24}" srcId="{B9CD88AD-09C8-4715-B284-50BF636AA554}" destId="{D269C53B-3AA9-430D-9AB9-2DB59975216F}" srcOrd="5" destOrd="0" parTransId="{6B98E39B-FA1F-485A-BB03-9CF2E211F50B}" sibTransId="{65D06E1D-A421-4569-A1BF-D077A4D09B11}"/>
    <dgm:cxn modelId="{1244880A-F3E2-4DD6-B2F4-2FEF59AF413F}" type="presOf" srcId="{D4BE72F6-457C-4B09-8C19-4BCABF903B7B}" destId="{EC8C2BB4-089B-4212-938F-691A12442A77}" srcOrd="0" destOrd="0" presId="urn:microsoft.com/office/officeart/2008/layout/VerticalCurvedList"/>
    <dgm:cxn modelId="{95BDE19B-FA54-4351-85E2-6F27CF0E0A97}" type="presParOf" srcId="{C267000D-B230-4E33-8BCD-F8FB62F0646D}" destId="{D3E0AD34-E75D-4C22-B9F1-65B8173826A5}" srcOrd="0" destOrd="0" presId="urn:microsoft.com/office/officeart/2008/layout/VerticalCurvedList"/>
    <dgm:cxn modelId="{76780741-3068-406B-903B-3EFADE530F38}" type="presParOf" srcId="{D3E0AD34-E75D-4C22-B9F1-65B8173826A5}" destId="{CB5A4299-0E64-49EF-A299-BEF920A12634}" srcOrd="0" destOrd="0" presId="urn:microsoft.com/office/officeart/2008/layout/VerticalCurvedList"/>
    <dgm:cxn modelId="{4EDF441E-8A9D-43C0-952B-B38A3F5F0336}" type="presParOf" srcId="{CB5A4299-0E64-49EF-A299-BEF920A12634}" destId="{4297BE3C-74A5-4247-9D38-1F4AFFEBC62D}" srcOrd="0" destOrd="0" presId="urn:microsoft.com/office/officeart/2008/layout/VerticalCurvedList"/>
    <dgm:cxn modelId="{CB4FDD4F-88E0-41B8-B77B-C08A3D99C025}" type="presParOf" srcId="{CB5A4299-0E64-49EF-A299-BEF920A12634}" destId="{48341823-28F2-4FAA-837C-309CD130CBDA}" srcOrd="1" destOrd="0" presId="urn:microsoft.com/office/officeart/2008/layout/VerticalCurvedList"/>
    <dgm:cxn modelId="{32A94696-DBC0-4E5D-834F-0328DD6CC904}" type="presParOf" srcId="{CB5A4299-0E64-49EF-A299-BEF920A12634}" destId="{54A31205-2751-4CE4-81D0-2558F9DB102F}" srcOrd="2" destOrd="0" presId="urn:microsoft.com/office/officeart/2008/layout/VerticalCurvedList"/>
    <dgm:cxn modelId="{71982C55-0A55-490B-8D67-C25FCA91E127}" type="presParOf" srcId="{CB5A4299-0E64-49EF-A299-BEF920A12634}" destId="{461F4D92-C53E-49F3-AE8B-1D59ABBDD33B}" srcOrd="3" destOrd="0" presId="urn:microsoft.com/office/officeart/2008/layout/VerticalCurvedList"/>
    <dgm:cxn modelId="{32273360-A5E7-45EA-93FF-233E43C9F152}" type="presParOf" srcId="{D3E0AD34-E75D-4C22-B9F1-65B8173826A5}" destId="{EC8C2BB4-089B-4212-938F-691A12442A77}" srcOrd="1" destOrd="0" presId="urn:microsoft.com/office/officeart/2008/layout/VerticalCurvedList"/>
    <dgm:cxn modelId="{750F6469-4718-4D30-B009-6EDE79E0B8F6}" type="presParOf" srcId="{D3E0AD34-E75D-4C22-B9F1-65B8173826A5}" destId="{12A43FA1-50BE-42D9-A9AC-12FDE6442916}" srcOrd="2" destOrd="0" presId="urn:microsoft.com/office/officeart/2008/layout/VerticalCurvedList"/>
    <dgm:cxn modelId="{970C7385-DA35-4D67-8A20-AA8F419BAA0E}" type="presParOf" srcId="{12A43FA1-50BE-42D9-A9AC-12FDE6442916}" destId="{046B9233-0D19-4582-9662-1908B7E13178}" srcOrd="0" destOrd="0" presId="urn:microsoft.com/office/officeart/2008/layout/VerticalCurvedList"/>
    <dgm:cxn modelId="{1850D865-4864-4A8A-8FE4-647130719680}" type="presParOf" srcId="{D3E0AD34-E75D-4C22-B9F1-65B8173826A5}" destId="{380B244D-8A24-4212-89CF-7D8B25C76136}" srcOrd="3" destOrd="0" presId="urn:microsoft.com/office/officeart/2008/layout/VerticalCurvedList"/>
    <dgm:cxn modelId="{E0A771B6-2B34-440A-807F-200962926A27}" type="presParOf" srcId="{D3E0AD34-E75D-4C22-B9F1-65B8173826A5}" destId="{E8DAA314-9D1E-440A-9A9F-4299B4023319}" srcOrd="4" destOrd="0" presId="urn:microsoft.com/office/officeart/2008/layout/VerticalCurvedList"/>
    <dgm:cxn modelId="{2B70AC33-DF6F-45D3-BBD3-4954113C4610}" type="presParOf" srcId="{E8DAA314-9D1E-440A-9A9F-4299B4023319}" destId="{91F5CDBC-9D4F-4F91-BC33-F05D587DE111}" srcOrd="0" destOrd="0" presId="urn:microsoft.com/office/officeart/2008/layout/VerticalCurvedList"/>
    <dgm:cxn modelId="{B8FEA4B7-C6E2-406F-8F96-94394E8D331A}" type="presParOf" srcId="{D3E0AD34-E75D-4C22-B9F1-65B8173826A5}" destId="{69165A6A-0A9A-40C1-A619-0165FA834545}" srcOrd="5" destOrd="0" presId="urn:microsoft.com/office/officeart/2008/layout/VerticalCurvedList"/>
    <dgm:cxn modelId="{03ADED0D-5EEA-40DC-A484-4667C30671B6}" type="presParOf" srcId="{D3E0AD34-E75D-4C22-B9F1-65B8173826A5}" destId="{95C7C1F2-01B6-4D41-A429-16AE91DAE21B}" srcOrd="6" destOrd="0" presId="urn:microsoft.com/office/officeart/2008/layout/VerticalCurvedList"/>
    <dgm:cxn modelId="{F7BD750C-B949-4784-A63E-DA67735F3B8B}" type="presParOf" srcId="{95C7C1F2-01B6-4D41-A429-16AE91DAE21B}" destId="{B26DAEAF-163A-4D7E-B199-BD0E3E3FDFEF}" srcOrd="0" destOrd="0" presId="urn:microsoft.com/office/officeart/2008/layout/VerticalCurvedList"/>
    <dgm:cxn modelId="{5EFB5E31-85F7-4889-BFD0-3535EA48E11A}" type="presParOf" srcId="{D3E0AD34-E75D-4C22-B9F1-65B8173826A5}" destId="{48D08B21-603A-4813-9A03-35BD02EED2D6}" srcOrd="7" destOrd="0" presId="urn:microsoft.com/office/officeart/2008/layout/VerticalCurvedList"/>
    <dgm:cxn modelId="{7EC35F6D-B2CD-4AFD-8D0D-BA2CA5B1ABDA}" type="presParOf" srcId="{D3E0AD34-E75D-4C22-B9F1-65B8173826A5}" destId="{1B0557F3-2DA1-4F2D-BBB9-F060630F7D30}" srcOrd="8" destOrd="0" presId="urn:microsoft.com/office/officeart/2008/layout/VerticalCurvedList"/>
    <dgm:cxn modelId="{37A41078-7A1D-4F8E-867E-49742FE6A9F3}" type="presParOf" srcId="{1B0557F3-2DA1-4F2D-BBB9-F060630F7D30}" destId="{A3FBCDDD-CA1B-45DA-8695-F3F226595DCE}" srcOrd="0" destOrd="0" presId="urn:microsoft.com/office/officeart/2008/layout/VerticalCurvedList"/>
    <dgm:cxn modelId="{11D23635-54AA-433D-BC6A-91C2AD0DA0C2}" type="presParOf" srcId="{D3E0AD34-E75D-4C22-B9F1-65B8173826A5}" destId="{CFFB84F5-452A-488D-AF5D-2F400E5BD534}" srcOrd="9" destOrd="0" presId="urn:microsoft.com/office/officeart/2008/layout/VerticalCurvedList"/>
    <dgm:cxn modelId="{E2CEACD7-4DD8-47D5-AFA7-6C381DC983BF}" type="presParOf" srcId="{D3E0AD34-E75D-4C22-B9F1-65B8173826A5}" destId="{0944ADBD-1871-4FDD-B0D5-5ABC2C95D18A}" srcOrd="10" destOrd="0" presId="urn:microsoft.com/office/officeart/2008/layout/VerticalCurvedList"/>
    <dgm:cxn modelId="{7C155838-70FE-4624-866F-494CCCD2BD24}" type="presParOf" srcId="{0944ADBD-1871-4FDD-B0D5-5ABC2C95D18A}" destId="{827AE44E-77EB-493A-AF2F-B01D0C5A7CD7}" srcOrd="0" destOrd="0" presId="urn:microsoft.com/office/officeart/2008/layout/VerticalCurvedList"/>
    <dgm:cxn modelId="{B7800FCB-E08E-4560-A346-A807CA11A5E5}" type="presParOf" srcId="{D3E0AD34-E75D-4C22-B9F1-65B8173826A5}" destId="{91ED6734-4A80-4BCD-B440-ECF645805497}" srcOrd="11" destOrd="0" presId="urn:microsoft.com/office/officeart/2008/layout/VerticalCurvedList"/>
    <dgm:cxn modelId="{8FA90C5D-27B1-4CA6-93B5-25CBA1968E73}" type="presParOf" srcId="{D3E0AD34-E75D-4C22-B9F1-65B8173826A5}" destId="{2B2CC931-C4E6-4F21-B2F0-8DC4443FF1CD}" srcOrd="12" destOrd="0" presId="urn:microsoft.com/office/officeart/2008/layout/VerticalCurvedList"/>
    <dgm:cxn modelId="{FF99FD8A-3D7C-4867-8672-7F33FF612401}" type="presParOf" srcId="{2B2CC931-C4E6-4F21-B2F0-8DC4443FF1CD}" destId="{293CB580-B110-4512-A005-AEF88A6F909E}" srcOrd="0" destOrd="0" presId="urn:microsoft.com/office/officeart/2008/layout/VerticalCurvedList"/>
    <dgm:cxn modelId="{83719F58-7C2A-4DD2-A120-41DEEF784523}" type="presParOf" srcId="{D3E0AD34-E75D-4C22-B9F1-65B8173826A5}" destId="{7FD61C70-01FE-4F5B-96A7-D5F6F23570F8}" srcOrd="13" destOrd="0" presId="urn:microsoft.com/office/officeart/2008/layout/VerticalCurvedList"/>
    <dgm:cxn modelId="{CA3E293C-C5B5-4610-A189-BC6102A80470}" type="presParOf" srcId="{D3E0AD34-E75D-4C22-B9F1-65B8173826A5}" destId="{1BDD3FB7-0EA7-4E51-9144-5535EACA5AA0}" srcOrd="14" destOrd="0" presId="urn:microsoft.com/office/officeart/2008/layout/VerticalCurvedList"/>
    <dgm:cxn modelId="{DBD82E94-32F5-444B-B43F-8AEB82F97C73}" type="presParOf" srcId="{1BDD3FB7-0EA7-4E51-9144-5535EACA5AA0}" destId="{8AC05C61-B6B4-4C4B-8A1C-D70038C6357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341823-28F2-4FAA-837C-309CD130CBDA}">
      <dsp:nvSpPr>
        <dsp:cNvPr id="0" name=""/>
        <dsp:cNvSpPr/>
      </dsp:nvSpPr>
      <dsp:spPr>
        <a:xfrm>
          <a:off x="-9683219" y="-1470415"/>
          <a:ext cx="11532240" cy="11532240"/>
        </a:xfrm>
        <a:prstGeom prst="blockArc">
          <a:avLst>
            <a:gd name="adj1" fmla="val 18900000"/>
            <a:gd name="adj2" fmla="val 2700000"/>
            <a:gd name="adj3" fmla="val 1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C2BB4-089B-4212-938F-691A12442A77}">
      <dsp:nvSpPr>
        <dsp:cNvPr id="0" name=""/>
        <dsp:cNvSpPr/>
      </dsp:nvSpPr>
      <dsp:spPr>
        <a:xfrm>
          <a:off x="601360" y="399159"/>
          <a:ext cx="6142196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Концепция Федерального </a:t>
          </a:r>
          <a:r>
            <a:rPr lang="ru-RU" sz="1100" b="1" u="none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государственного образовательного стандарта для обучающихся с ограниченными возможностями здоровья</a:t>
          </a:r>
          <a:endParaRPr lang="ru-RU" sz="1100" b="1" u="none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01360" y="399159"/>
        <a:ext cx="6142196" cy="779068"/>
      </dsp:txXfrm>
    </dsp:sp>
    <dsp:sp modelId="{046B9233-0D19-4582-9662-1908B7E13178}">
      <dsp:nvSpPr>
        <dsp:cNvPr id="0" name=""/>
        <dsp:cNvSpPr/>
      </dsp:nvSpPr>
      <dsp:spPr>
        <a:xfrm>
          <a:off x="114442" y="30177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0B244D-8A24-4212-89CF-7D8B25C76136}">
      <dsp:nvSpPr>
        <dsp:cNvPr id="0" name=""/>
        <dsp:cNvSpPr/>
      </dsp:nvSpPr>
      <dsp:spPr>
        <a:xfrm>
          <a:off x="1306877" y="1568448"/>
          <a:ext cx="543667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Приказ Министерства образования и науки Российской Федерации от 19.12.2014 № 1599 "Об утверждении федерального </a:t>
          </a:r>
          <a:r>
            <a:rPr lang="ru-RU" sz="1100" b="1" u="none" kern="1200" cap="none" spc="0" dirty="0" err="1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государтвеннного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 образовательного стандарта образования обучающихся с умственной отсталостью (интеллектуальными нарушениями)"</a:t>
          </a:r>
          <a:endParaRPr lang="ru-RU" sz="1100" b="1" u="none" kern="1200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306877" y="1568448"/>
        <a:ext cx="5436679" cy="779068"/>
      </dsp:txXfrm>
    </dsp:sp>
    <dsp:sp modelId="{91F5CDBC-9D4F-4F91-BC33-F05D587DE111}">
      <dsp:nvSpPr>
        <dsp:cNvPr id="0" name=""/>
        <dsp:cNvSpPr/>
      </dsp:nvSpPr>
      <dsp:spPr>
        <a:xfrm>
          <a:off x="819959" y="147106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165A6A-0A9A-40C1-A619-0165FA834545}">
      <dsp:nvSpPr>
        <dsp:cNvPr id="0" name=""/>
        <dsp:cNvSpPr/>
      </dsp:nvSpPr>
      <dsp:spPr>
        <a:xfrm>
          <a:off x="1693497" y="2736880"/>
          <a:ext cx="505005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Приказ Министерства образования и науки Российской Федерации от 19.12.2014 № 1598 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</a:t>
          </a:r>
          <a:endParaRPr lang="ru-RU" sz="1100" b="1" u="none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93497" y="2736880"/>
        <a:ext cx="5050059" cy="779068"/>
      </dsp:txXfrm>
    </dsp:sp>
    <dsp:sp modelId="{B26DAEAF-163A-4D7E-B199-BD0E3E3FDFEF}">
      <dsp:nvSpPr>
        <dsp:cNvPr id="0" name=""/>
        <dsp:cNvSpPr/>
      </dsp:nvSpPr>
      <dsp:spPr>
        <a:xfrm>
          <a:off x="1206579" y="2639497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D08B21-603A-4813-9A03-35BD02EED2D6}">
      <dsp:nvSpPr>
        <dsp:cNvPr id="0" name=""/>
        <dsp:cNvSpPr/>
      </dsp:nvSpPr>
      <dsp:spPr>
        <a:xfrm>
          <a:off x="1816941" y="3906169"/>
          <a:ext cx="4926615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Адаптивные основные общеобразовательные программы</a:t>
          </a:r>
          <a:r>
            <a:rPr lang="ru-RU" sz="1100" b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100" b="0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16941" y="3906169"/>
        <a:ext cx="4926615" cy="779068"/>
      </dsp:txXfrm>
    </dsp:sp>
    <dsp:sp modelId="{A3FBCDDD-CA1B-45DA-8695-F3F226595DCE}">
      <dsp:nvSpPr>
        <dsp:cNvPr id="0" name=""/>
        <dsp:cNvSpPr/>
      </dsp:nvSpPr>
      <dsp:spPr>
        <a:xfrm>
          <a:off x="1330023" y="380878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FB84F5-452A-488D-AF5D-2F400E5BD534}">
      <dsp:nvSpPr>
        <dsp:cNvPr id="0" name=""/>
        <dsp:cNvSpPr/>
      </dsp:nvSpPr>
      <dsp:spPr>
        <a:xfrm>
          <a:off x="1693497" y="5075458"/>
          <a:ext cx="505005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для глухих детей,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4"/>
            </a:rPr>
            <a:t> слабослышащих и позднооглохших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5"/>
            </a:rPr>
            <a:t> слепых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6"/>
            </a:rPr>
            <a:t> слабовидящих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7"/>
            </a:rPr>
            <a:t>детей с тяжелыми нарушениями речи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8"/>
            </a:rPr>
            <a:t> детей в нарушением опорно-двигательного аппарата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9"/>
            </a:rPr>
            <a:t> детей с задержкой психического развития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0"/>
            </a:rPr>
            <a:t> умственно отсталых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1"/>
            </a:rPr>
            <a:t> детей с расстройствами аутистического спектра</a:t>
          </a:r>
          <a:endParaRPr lang="ru-RU" sz="1100" b="1" u="none" kern="1200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93497" y="5075458"/>
        <a:ext cx="5050059" cy="779068"/>
      </dsp:txXfrm>
    </dsp:sp>
    <dsp:sp modelId="{827AE44E-77EB-493A-AF2F-B01D0C5A7CD7}">
      <dsp:nvSpPr>
        <dsp:cNvPr id="0" name=""/>
        <dsp:cNvSpPr/>
      </dsp:nvSpPr>
      <dsp:spPr>
        <a:xfrm>
          <a:off x="1206579" y="497807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D6734-4A80-4BCD-B440-ECF645805497}">
      <dsp:nvSpPr>
        <dsp:cNvPr id="0" name=""/>
        <dsp:cNvSpPr/>
      </dsp:nvSpPr>
      <dsp:spPr>
        <a:xfrm>
          <a:off x="1306877" y="6243890"/>
          <a:ext cx="543667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Требования к условиям реализации основной образовательной программы на основе федеральных государственных образовательных стандартов начального общего образования для детей с ограниченными возможностями здоровья (проекты РПГУ им. А.И. Герцена):</a:t>
          </a:r>
          <a:endParaRPr lang="ru-RU" sz="1100" b="1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06877" y="6243890"/>
        <a:ext cx="5436679" cy="779068"/>
      </dsp:txXfrm>
    </dsp:sp>
    <dsp:sp modelId="{293CB580-B110-4512-A005-AEF88A6F909E}">
      <dsp:nvSpPr>
        <dsp:cNvPr id="0" name=""/>
        <dsp:cNvSpPr/>
      </dsp:nvSpPr>
      <dsp:spPr>
        <a:xfrm>
          <a:off x="819959" y="614650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D61C70-01FE-4F5B-96A7-D5F6F23570F8}">
      <dsp:nvSpPr>
        <dsp:cNvPr id="0" name=""/>
        <dsp:cNvSpPr/>
      </dsp:nvSpPr>
      <dsp:spPr>
        <a:xfrm>
          <a:off x="601360" y="7413179"/>
          <a:ext cx="6142196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2"/>
            </a:rPr>
            <a:t>для глухих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3"/>
            </a:rPr>
            <a:t> слабослышащих и позднооглохших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4"/>
            </a:rPr>
            <a:t>слепых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5"/>
            </a:rPr>
            <a:t>слабовидящих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6"/>
            </a:rPr>
            <a:t>детей с тяжелыми нарушениями речи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7"/>
            </a:rPr>
            <a:t>детей с нарушением опорно-двигательного аппарата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8"/>
            </a:rPr>
            <a:t> детей с задержкой психического развития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9"/>
            </a:rPr>
            <a:t> умственно отсталых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0"/>
            </a:rPr>
            <a:t> детей с расстройствами аутистического спектра</a:t>
          </a:r>
          <a:endParaRPr lang="ru-RU" sz="1100" b="0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1360" y="7413179"/>
        <a:ext cx="6142196" cy="779068"/>
      </dsp:txXfrm>
    </dsp:sp>
    <dsp:sp modelId="{8AC05C61-B6B4-4C4B-8A1C-D70038C63576}">
      <dsp:nvSpPr>
        <dsp:cNvPr id="0" name=""/>
        <dsp:cNvSpPr/>
      </dsp:nvSpPr>
      <dsp:spPr>
        <a:xfrm>
          <a:off x="114442" y="731579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12DB3-F98C-4694-A425-CB33D1979F0E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7F1C-CF38-4DA4-997E-350F53C6B8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566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7F1C-CF38-4DA4-997E-350F53C6B80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222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072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338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68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522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89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024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8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350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86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34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741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6495-495C-42AD-BB54-FA94CC64D5B0}" type="datetimeFigureOut">
              <a:rPr lang="ru-RU" smtClean="0"/>
              <a:pPr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611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712893334"/>
              </p:ext>
            </p:extLst>
          </p:nvPr>
        </p:nvGraphicFramePr>
        <p:xfrm>
          <a:off x="0" y="552592"/>
          <a:ext cx="6858000" cy="8591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3162" y="164521"/>
            <a:ext cx="59506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Документы по ФГОС  для ОВЗ</a:t>
            </a:r>
            <a:endParaRPr lang="ru-RU" sz="2800" b="1" cap="none" spc="0" dirty="0">
              <a:ln w="10541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5815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113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Cross</dc:creator>
  <cp:lastModifiedBy>Аслан</cp:lastModifiedBy>
  <cp:revision>5</cp:revision>
  <dcterms:created xsi:type="dcterms:W3CDTF">2016-12-26T07:06:56Z</dcterms:created>
  <dcterms:modified xsi:type="dcterms:W3CDTF">2018-01-05T20:26:20Z</dcterms:modified>
</cp:coreProperties>
</file>